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Lst>
  <p:sldSz cy="5143500" cx="9144000"/>
  <p:notesSz cx="6858000" cy="9144000"/>
  <p:embeddedFontLst>
    <p:embeddedFont>
      <p:font typeface="Montserrat SemiBold"/>
      <p:regular r:id="rId25"/>
      <p:bold r:id="rId26"/>
      <p:italic r:id="rId27"/>
      <p:boldItalic r:id="rId28"/>
    </p:embeddedFont>
    <p:embeddedFont>
      <p:font typeface="Roboto"/>
      <p:regular r:id="rId29"/>
      <p:bold r:id="rId30"/>
      <p:italic r:id="rId31"/>
      <p:boldItalic r:id="rId32"/>
    </p:embeddedFont>
    <p:embeddedFont>
      <p:font typeface="Montserrat"/>
      <p:regular r:id="rId33"/>
      <p:bold r:id="rId34"/>
      <p:italic r:id="rId35"/>
      <p:boldItalic r:id="rId36"/>
    </p:embeddedFont>
    <p:embeddedFont>
      <p:font typeface="Montserrat Medium"/>
      <p:regular r:id="rId37"/>
      <p:bold r:id="rId38"/>
      <p:italic r:id="rId39"/>
      <p:boldItalic r:id="rId40"/>
    </p:embeddedFont>
    <p:embeddedFont>
      <p:font typeface="Montserrat Light"/>
      <p:regular r:id="rId41"/>
      <p:bold r:id="rId42"/>
      <p:italic r:id="rId43"/>
      <p:boldItalic r:id="rId44"/>
    </p:embeddedFont>
    <p:embeddedFont>
      <p:font typeface="Archivo"/>
      <p:regular r:id="rId45"/>
      <p:bold r:id="rId46"/>
      <p:italic r:id="rId47"/>
      <p:boldItalic r:id="rId4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MontserratMedium-boldItalic.fntdata"/><Relationship Id="rId20" Type="http://schemas.openxmlformats.org/officeDocument/2006/relationships/slide" Target="slides/slide16.xml"/><Relationship Id="rId42" Type="http://schemas.openxmlformats.org/officeDocument/2006/relationships/font" Target="fonts/MontserratLight-bold.fntdata"/><Relationship Id="rId41" Type="http://schemas.openxmlformats.org/officeDocument/2006/relationships/font" Target="fonts/MontserratLight-regular.fntdata"/><Relationship Id="rId22" Type="http://schemas.openxmlformats.org/officeDocument/2006/relationships/slide" Target="slides/slide18.xml"/><Relationship Id="rId44" Type="http://schemas.openxmlformats.org/officeDocument/2006/relationships/font" Target="fonts/MontserratLight-boldItalic.fntdata"/><Relationship Id="rId21" Type="http://schemas.openxmlformats.org/officeDocument/2006/relationships/slide" Target="slides/slide17.xml"/><Relationship Id="rId43" Type="http://schemas.openxmlformats.org/officeDocument/2006/relationships/font" Target="fonts/MontserratLight-italic.fntdata"/><Relationship Id="rId24" Type="http://schemas.openxmlformats.org/officeDocument/2006/relationships/slide" Target="slides/slide20.xml"/><Relationship Id="rId46" Type="http://schemas.openxmlformats.org/officeDocument/2006/relationships/font" Target="fonts/Archivo-bold.fntdata"/><Relationship Id="rId23" Type="http://schemas.openxmlformats.org/officeDocument/2006/relationships/slide" Target="slides/slide19.xml"/><Relationship Id="rId45" Type="http://schemas.openxmlformats.org/officeDocument/2006/relationships/font" Target="fonts/Archivo-regular.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MontserratSemiBold-bold.fntdata"/><Relationship Id="rId48" Type="http://schemas.openxmlformats.org/officeDocument/2006/relationships/font" Target="fonts/Archivo-boldItalic.fntdata"/><Relationship Id="rId25" Type="http://schemas.openxmlformats.org/officeDocument/2006/relationships/font" Target="fonts/MontserratSemiBold-regular.fntdata"/><Relationship Id="rId47" Type="http://schemas.openxmlformats.org/officeDocument/2006/relationships/font" Target="fonts/Archivo-italic.fntdata"/><Relationship Id="rId28" Type="http://schemas.openxmlformats.org/officeDocument/2006/relationships/font" Target="fonts/MontserratSemiBold-boldItalic.fntdata"/><Relationship Id="rId27" Type="http://schemas.openxmlformats.org/officeDocument/2006/relationships/font" Target="fonts/MontserratSemiBold-italic.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Roboto-regular.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Roboto-italic.fntdata"/><Relationship Id="rId30" Type="http://schemas.openxmlformats.org/officeDocument/2006/relationships/font" Target="fonts/Roboto-bold.fntdata"/><Relationship Id="rId11" Type="http://schemas.openxmlformats.org/officeDocument/2006/relationships/slide" Target="slides/slide7.xml"/><Relationship Id="rId33" Type="http://schemas.openxmlformats.org/officeDocument/2006/relationships/font" Target="fonts/Montserrat-regular.fntdata"/><Relationship Id="rId10" Type="http://schemas.openxmlformats.org/officeDocument/2006/relationships/slide" Target="slides/slide6.xml"/><Relationship Id="rId32" Type="http://schemas.openxmlformats.org/officeDocument/2006/relationships/font" Target="fonts/Roboto-boldItalic.fntdata"/><Relationship Id="rId13" Type="http://schemas.openxmlformats.org/officeDocument/2006/relationships/slide" Target="slides/slide9.xml"/><Relationship Id="rId35" Type="http://schemas.openxmlformats.org/officeDocument/2006/relationships/font" Target="fonts/Montserrat-italic.fntdata"/><Relationship Id="rId12" Type="http://schemas.openxmlformats.org/officeDocument/2006/relationships/slide" Target="slides/slide8.xml"/><Relationship Id="rId34" Type="http://schemas.openxmlformats.org/officeDocument/2006/relationships/font" Target="fonts/Montserrat-bold.fntdata"/><Relationship Id="rId15" Type="http://schemas.openxmlformats.org/officeDocument/2006/relationships/slide" Target="slides/slide11.xml"/><Relationship Id="rId37" Type="http://schemas.openxmlformats.org/officeDocument/2006/relationships/font" Target="fonts/MontserratMedium-regular.fntdata"/><Relationship Id="rId14" Type="http://schemas.openxmlformats.org/officeDocument/2006/relationships/slide" Target="slides/slide10.xml"/><Relationship Id="rId36" Type="http://schemas.openxmlformats.org/officeDocument/2006/relationships/font" Target="fonts/Montserrat-boldItalic.fntdata"/><Relationship Id="rId17" Type="http://schemas.openxmlformats.org/officeDocument/2006/relationships/slide" Target="slides/slide13.xml"/><Relationship Id="rId39" Type="http://schemas.openxmlformats.org/officeDocument/2006/relationships/font" Target="fonts/MontserratMedium-italic.fntdata"/><Relationship Id="rId16" Type="http://schemas.openxmlformats.org/officeDocument/2006/relationships/slide" Target="slides/slide12.xml"/><Relationship Id="rId38" Type="http://schemas.openxmlformats.org/officeDocument/2006/relationships/font" Target="fonts/MontserratMedium-bold.fntdata"/><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gc202d13b6c_0_4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gc202d13b6c_0_4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132f93c6e65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132f93c6e65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1264eaf4b61_0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1264eaf4b61_0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132f93c6e65_0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132f93c6e65_0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132f93c6e65_0_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132f93c6e65_0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132f93c6e65_0_2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132f93c6e65_0_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132f93c6e65_0_2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132f93c6e65_0_2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132f93c6e65_0_2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132f93c6e65_0_2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1264eaf4b61_0_3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1264eaf4b61_0_3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11d69798735_0_12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11d69798735_0_12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1264eaf4b61_0_3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1264eaf4b61_0_3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1264eaf4b61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1264eaf4b61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c202d13b6c_0_5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c202d13b6c_0_5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132f93c6e65_0_2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132f93c6e65_0_2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11d6979873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11d6979873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11d69798735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g11d69798735_0_145:notes"/>
          <p:cNvSpPr/>
          <p:nvPr>
            <p:ph idx="2" type="sldImg"/>
          </p:nvPr>
        </p:nvSpPr>
        <p:spPr>
          <a:xfrm>
            <a:off x="1142629" y="685800"/>
            <a:ext cx="45735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1264eaf4b61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g1264eaf4b61_0_66:notes"/>
          <p:cNvSpPr/>
          <p:nvPr>
            <p:ph idx="2" type="sldImg"/>
          </p:nvPr>
        </p:nvSpPr>
        <p:spPr>
          <a:xfrm>
            <a:off x="1142629" y="685800"/>
            <a:ext cx="45735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7ae7e56ff3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7ae7e56ff3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132f93c6e65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132f93c6e65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132f93c6e65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132f93c6e65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_Tata letak Kustom">
  <p:cSld name="13_Tata letak Kustom">
    <p:bg>
      <p:bgPr>
        <a:solidFill>
          <a:schemeClr val="lt1"/>
        </a:solidFill>
      </p:bgPr>
    </p:bg>
    <p:spTree>
      <p:nvGrpSpPr>
        <p:cNvPr id="50" name="Shape 50"/>
        <p:cNvGrpSpPr/>
        <p:nvPr/>
      </p:nvGrpSpPr>
      <p:grpSpPr>
        <a:xfrm>
          <a:off x="0" y="0"/>
          <a:ext cx="0" cy="0"/>
          <a:chOff x="0" y="0"/>
          <a:chExt cx="0" cy="0"/>
        </a:xfrm>
      </p:grpSpPr>
      <p:sp>
        <p:nvSpPr>
          <p:cNvPr id="51" name="Google Shape;51;p13"/>
          <p:cNvSpPr/>
          <p:nvPr/>
        </p:nvSpPr>
        <p:spPr>
          <a:xfrm>
            <a:off x="8696923" y="0"/>
            <a:ext cx="446960" cy="5143500"/>
          </a:xfrm>
          <a:custGeom>
            <a:rect b="b" l="l" r="r" t="t"/>
            <a:pathLst>
              <a:path extrusionOk="0" h="13716000" w="1191894">
                <a:moveTo>
                  <a:pt x="0" y="0"/>
                </a:moveTo>
                <a:lnTo>
                  <a:pt x="1191895" y="0"/>
                </a:lnTo>
                <a:lnTo>
                  <a:pt x="1191895" y="13716000"/>
                </a:lnTo>
                <a:lnTo>
                  <a:pt x="0" y="13716000"/>
                </a:lnTo>
                <a:close/>
              </a:path>
            </a:pathLst>
          </a:custGeom>
          <a:solidFill>
            <a:srgbClr val="3F3F3E"/>
          </a:solidFill>
          <a:ln>
            <a:noFill/>
          </a:ln>
        </p:spPr>
        <p:txBody>
          <a:bodyPr anchorCtr="0" anchor="ctr" bIns="17150" lIns="34300" spcFirstLastPara="1" rIns="34300" wrap="square" tIns="17150">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52" name="Google Shape;52;p13"/>
          <p:cNvSpPr txBox="1"/>
          <p:nvPr>
            <p:ph idx="1" type="body"/>
          </p:nvPr>
        </p:nvSpPr>
        <p:spPr>
          <a:xfrm rot="5400000">
            <a:off x="8690942" y="4495910"/>
            <a:ext cx="424500" cy="188400"/>
          </a:xfrm>
          <a:prstGeom prst="rect">
            <a:avLst/>
          </a:prstGeom>
          <a:noFill/>
          <a:ln>
            <a:noFill/>
          </a:ln>
        </p:spPr>
        <p:txBody>
          <a:bodyPr anchorCtr="0" anchor="t" bIns="17150" lIns="34300" spcFirstLastPara="1" rIns="34300" wrap="square" tIns="17150">
            <a:normAutofit/>
          </a:bodyPr>
          <a:lstStyle>
            <a:lvl1pPr indent="-228600" lvl="0" marL="457200" marR="0" rtl="0" algn="r">
              <a:lnSpc>
                <a:spcPct val="90000"/>
              </a:lnSpc>
              <a:spcBef>
                <a:spcPts val="800"/>
              </a:spcBef>
              <a:spcAft>
                <a:spcPts val="0"/>
              </a:spcAft>
              <a:buClr>
                <a:schemeClr val="dk2"/>
              </a:buClr>
              <a:buSzPts val="800"/>
              <a:buFont typeface="Arial"/>
              <a:buNone/>
              <a:defRPr b="0" i="0" sz="800" u="none" cap="none" strike="noStrike">
                <a:solidFill>
                  <a:schemeClr val="dk2"/>
                </a:solidFill>
                <a:latin typeface="Archivo"/>
                <a:ea typeface="Archivo"/>
                <a:cs typeface="Archivo"/>
                <a:sym typeface="Archivo"/>
              </a:defRPr>
            </a:lvl1pPr>
            <a:lvl2pPr indent="-228600" lvl="1" marL="914400" marR="0" rtl="0" algn="l">
              <a:lnSpc>
                <a:spcPct val="90000"/>
              </a:lnSpc>
              <a:spcBef>
                <a:spcPts val="12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90000"/>
              </a:lnSpc>
              <a:spcBef>
                <a:spcPts val="12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90000"/>
              </a:lnSpc>
              <a:spcBef>
                <a:spcPts val="12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90000"/>
              </a:lnSpc>
              <a:spcBef>
                <a:spcPts val="12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5pPr>
            <a:lvl6pPr indent="-317500" lvl="5" marL="2743200" marR="0" rtl="0" algn="l">
              <a:lnSpc>
                <a:spcPct val="90000"/>
              </a:lnSpc>
              <a:spcBef>
                <a:spcPts val="12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12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12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1200"/>
              </a:spcBef>
              <a:spcAft>
                <a:spcPts val="120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53" name="Google Shape;53;p13"/>
          <p:cNvSpPr txBox="1"/>
          <p:nvPr/>
        </p:nvSpPr>
        <p:spPr>
          <a:xfrm rot="5400000">
            <a:off x="8316727" y="889400"/>
            <a:ext cx="1210500" cy="114600"/>
          </a:xfrm>
          <a:prstGeom prst="rect">
            <a:avLst/>
          </a:prstGeom>
          <a:noFill/>
          <a:ln>
            <a:noFill/>
          </a:ln>
        </p:spPr>
        <p:txBody>
          <a:bodyPr anchorCtr="0" anchor="t" bIns="17150" lIns="34300" spcFirstLastPara="1" rIns="34300" wrap="square" tIns="17150">
            <a:noAutofit/>
          </a:bodyPr>
          <a:lstStyle/>
          <a:p>
            <a:pPr indent="0" lvl="0" marL="0" rtl="0" algn="l">
              <a:lnSpc>
                <a:spcPct val="90000"/>
              </a:lnSpc>
              <a:spcBef>
                <a:spcPts val="0"/>
              </a:spcBef>
              <a:spcAft>
                <a:spcPts val="0"/>
              </a:spcAft>
              <a:buClr>
                <a:schemeClr val="dk1"/>
              </a:buClr>
              <a:buSzPts val="1000"/>
              <a:buNone/>
            </a:pPr>
            <a:r>
              <a:rPr lang="pt-BR" sz="500">
                <a:solidFill>
                  <a:schemeClr val="lt1"/>
                </a:solidFill>
                <a:latin typeface="Archivo"/>
                <a:ea typeface="Archivo"/>
                <a:cs typeface="Archivo"/>
                <a:sym typeface="Archivo"/>
              </a:rPr>
              <a:t>© </a:t>
            </a:r>
            <a:r>
              <a:rPr lang="pt-BR" sz="700">
                <a:solidFill>
                  <a:srgbClr val="FEFEFE"/>
                </a:solidFill>
                <a:latin typeface="Archivo"/>
                <a:ea typeface="Archivo"/>
                <a:cs typeface="Archivo"/>
                <a:sym typeface="Archivo"/>
              </a:rPr>
              <a:t>Adtail Marketing Digital</a:t>
            </a:r>
            <a:endParaRPr sz="700">
              <a:solidFill>
                <a:srgbClr val="FEFEFE"/>
              </a:solidFill>
              <a:latin typeface="Archivo"/>
              <a:ea typeface="Archivo"/>
              <a:cs typeface="Archivo"/>
              <a:sym typeface="Archivo"/>
            </a:endParaRPr>
          </a:p>
          <a:p>
            <a:pPr indent="0" lvl="0" marL="0" rtl="0" algn="l">
              <a:lnSpc>
                <a:spcPct val="90000"/>
              </a:lnSpc>
              <a:spcBef>
                <a:spcPts val="0"/>
              </a:spcBef>
              <a:spcAft>
                <a:spcPts val="0"/>
              </a:spcAft>
              <a:buClr>
                <a:schemeClr val="dk1"/>
              </a:buClr>
              <a:buSzPts val="800"/>
              <a:buNone/>
            </a:pPr>
            <a:r>
              <a:t/>
            </a:r>
            <a:endParaRPr sz="1100">
              <a:latin typeface="Archivo"/>
              <a:ea typeface="Archivo"/>
              <a:cs typeface="Archivo"/>
              <a:sym typeface="Archivo"/>
            </a:endParaRPr>
          </a:p>
        </p:txBody>
      </p:sp>
      <p:sp>
        <p:nvSpPr>
          <p:cNvPr id="54" name="Google Shape;54;p13"/>
          <p:cNvSpPr txBox="1"/>
          <p:nvPr>
            <p:ph idx="12" type="sldNum"/>
          </p:nvPr>
        </p:nvSpPr>
        <p:spPr>
          <a:xfrm>
            <a:off x="8646027" y="4490054"/>
            <a:ext cx="548700" cy="393600"/>
          </a:xfrm>
          <a:prstGeom prst="rect">
            <a:avLst/>
          </a:prstGeom>
        </p:spPr>
        <p:txBody>
          <a:bodyPr anchorCtr="0" anchor="ctr" bIns="68575" lIns="68575" spcFirstLastPara="1" rIns="68575" wrap="square" tIns="68575">
            <a:normAutofit/>
          </a:bodyPr>
          <a:lstStyle>
            <a:lvl1pPr lvl="0" rtl="0" algn="ctr">
              <a:buNone/>
              <a:defRPr sz="800">
                <a:solidFill>
                  <a:schemeClr val="lt1"/>
                </a:solidFill>
                <a:latin typeface="Archivo"/>
                <a:ea typeface="Archivo"/>
                <a:cs typeface="Archivo"/>
                <a:sym typeface="Archivo"/>
              </a:defRPr>
            </a:lvl1pPr>
            <a:lvl2pPr lvl="1" rtl="0" algn="ctr">
              <a:buNone/>
              <a:defRPr sz="800">
                <a:solidFill>
                  <a:schemeClr val="lt1"/>
                </a:solidFill>
                <a:latin typeface="Archivo"/>
                <a:ea typeface="Archivo"/>
                <a:cs typeface="Archivo"/>
                <a:sym typeface="Archivo"/>
              </a:defRPr>
            </a:lvl2pPr>
            <a:lvl3pPr lvl="2" rtl="0" algn="ctr">
              <a:buNone/>
              <a:defRPr sz="800">
                <a:solidFill>
                  <a:schemeClr val="lt1"/>
                </a:solidFill>
                <a:latin typeface="Archivo"/>
                <a:ea typeface="Archivo"/>
                <a:cs typeface="Archivo"/>
                <a:sym typeface="Archivo"/>
              </a:defRPr>
            </a:lvl3pPr>
            <a:lvl4pPr lvl="3" rtl="0" algn="ctr">
              <a:buNone/>
              <a:defRPr sz="800">
                <a:solidFill>
                  <a:schemeClr val="lt1"/>
                </a:solidFill>
                <a:latin typeface="Archivo"/>
                <a:ea typeface="Archivo"/>
                <a:cs typeface="Archivo"/>
                <a:sym typeface="Archivo"/>
              </a:defRPr>
            </a:lvl4pPr>
            <a:lvl5pPr lvl="4" rtl="0" algn="ctr">
              <a:buNone/>
              <a:defRPr sz="800">
                <a:solidFill>
                  <a:schemeClr val="lt1"/>
                </a:solidFill>
                <a:latin typeface="Archivo"/>
                <a:ea typeface="Archivo"/>
                <a:cs typeface="Archivo"/>
                <a:sym typeface="Archivo"/>
              </a:defRPr>
            </a:lvl5pPr>
            <a:lvl6pPr lvl="5" rtl="0" algn="ctr">
              <a:buNone/>
              <a:defRPr sz="800">
                <a:solidFill>
                  <a:schemeClr val="lt1"/>
                </a:solidFill>
                <a:latin typeface="Archivo"/>
                <a:ea typeface="Archivo"/>
                <a:cs typeface="Archivo"/>
                <a:sym typeface="Archivo"/>
              </a:defRPr>
            </a:lvl6pPr>
            <a:lvl7pPr lvl="6" rtl="0" algn="ctr">
              <a:buNone/>
              <a:defRPr sz="800">
                <a:solidFill>
                  <a:schemeClr val="lt1"/>
                </a:solidFill>
                <a:latin typeface="Archivo"/>
                <a:ea typeface="Archivo"/>
                <a:cs typeface="Archivo"/>
                <a:sym typeface="Archivo"/>
              </a:defRPr>
            </a:lvl7pPr>
            <a:lvl8pPr lvl="7" rtl="0" algn="ctr">
              <a:buNone/>
              <a:defRPr sz="800">
                <a:solidFill>
                  <a:schemeClr val="lt1"/>
                </a:solidFill>
                <a:latin typeface="Archivo"/>
                <a:ea typeface="Archivo"/>
                <a:cs typeface="Archivo"/>
                <a:sym typeface="Archivo"/>
              </a:defRPr>
            </a:lvl8pPr>
            <a:lvl9pPr lvl="8" rtl="0" algn="ctr">
              <a:buNone/>
              <a:defRPr sz="800">
                <a:solidFill>
                  <a:schemeClr val="lt1"/>
                </a:solidFill>
                <a:latin typeface="Archivo"/>
                <a:ea typeface="Archivo"/>
                <a:cs typeface="Archivo"/>
                <a:sym typeface="Archivo"/>
              </a:defRPr>
            </a:lvl9pPr>
          </a:lstStyle>
          <a:p>
            <a:pPr indent="0" lvl="0" marL="0" rtl="0" algn="ct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Font typeface="Montserrat Medium"/>
              <a:buNone/>
              <a:defRPr>
                <a:latin typeface="Montserrat Medium"/>
                <a:ea typeface="Montserrat Medium"/>
                <a:cs typeface="Montserrat Medium"/>
                <a:sym typeface="Montserrat Medium"/>
              </a:defRPr>
            </a:lvl1pPr>
            <a:lvl2pPr lvl="1">
              <a:spcBef>
                <a:spcPts val="0"/>
              </a:spcBef>
              <a:spcAft>
                <a:spcPts val="0"/>
              </a:spcAft>
              <a:buSzPts val="2800"/>
              <a:buFont typeface="Montserrat Medium"/>
              <a:buNone/>
              <a:defRPr>
                <a:latin typeface="Montserrat Medium"/>
                <a:ea typeface="Montserrat Medium"/>
                <a:cs typeface="Montserrat Medium"/>
                <a:sym typeface="Montserrat Medium"/>
              </a:defRPr>
            </a:lvl2pPr>
            <a:lvl3pPr lvl="2">
              <a:spcBef>
                <a:spcPts val="0"/>
              </a:spcBef>
              <a:spcAft>
                <a:spcPts val="0"/>
              </a:spcAft>
              <a:buSzPts val="2800"/>
              <a:buFont typeface="Montserrat Medium"/>
              <a:buNone/>
              <a:defRPr>
                <a:latin typeface="Montserrat Medium"/>
                <a:ea typeface="Montserrat Medium"/>
                <a:cs typeface="Montserrat Medium"/>
                <a:sym typeface="Montserrat Medium"/>
              </a:defRPr>
            </a:lvl3pPr>
            <a:lvl4pPr lvl="3">
              <a:spcBef>
                <a:spcPts val="0"/>
              </a:spcBef>
              <a:spcAft>
                <a:spcPts val="0"/>
              </a:spcAft>
              <a:buSzPts val="2800"/>
              <a:buFont typeface="Montserrat Medium"/>
              <a:buNone/>
              <a:defRPr>
                <a:latin typeface="Montserrat Medium"/>
                <a:ea typeface="Montserrat Medium"/>
                <a:cs typeface="Montserrat Medium"/>
                <a:sym typeface="Montserrat Medium"/>
              </a:defRPr>
            </a:lvl4pPr>
            <a:lvl5pPr lvl="4">
              <a:spcBef>
                <a:spcPts val="0"/>
              </a:spcBef>
              <a:spcAft>
                <a:spcPts val="0"/>
              </a:spcAft>
              <a:buSzPts val="2800"/>
              <a:buFont typeface="Montserrat Medium"/>
              <a:buNone/>
              <a:defRPr>
                <a:latin typeface="Montserrat Medium"/>
                <a:ea typeface="Montserrat Medium"/>
                <a:cs typeface="Montserrat Medium"/>
                <a:sym typeface="Montserrat Medium"/>
              </a:defRPr>
            </a:lvl5pPr>
            <a:lvl6pPr lvl="5">
              <a:spcBef>
                <a:spcPts val="0"/>
              </a:spcBef>
              <a:spcAft>
                <a:spcPts val="0"/>
              </a:spcAft>
              <a:buSzPts val="2800"/>
              <a:buFont typeface="Montserrat Medium"/>
              <a:buNone/>
              <a:defRPr>
                <a:latin typeface="Montserrat Medium"/>
                <a:ea typeface="Montserrat Medium"/>
                <a:cs typeface="Montserrat Medium"/>
                <a:sym typeface="Montserrat Medium"/>
              </a:defRPr>
            </a:lvl6pPr>
            <a:lvl7pPr lvl="6">
              <a:spcBef>
                <a:spcPts val="0"/>
              </a:spcBef>
              <a:spcAft>
                <a:spcPts val="0"/>
              </a:spcAft>
              <a:buSzPts val="2800"/>
              <a:buFont typeface="Montserrat Medium"/>
              <a:buNone/>
              <a:defRPr>
                <a:latin typeface="Montserrat Medium"/>
                <a:ea typeface="Montserrat Medium"/>
                <a:cs typeface="Montserrat Medium"/>
                <a:sym typeface="Montserrat Medium"/>
              </a:defRPr>
            </a:lvl7pPr>
            <a:lvl8pPr lvl="7">
              <a:spcBef>
                <a:spcPts val="0"/>
              </a:spcBef>
              <a:spcAft>
                <a:spcPts val="0"/>
              </a:spcAft>
              <a:buSzPts val="2800"/>
              <a:buFont typeface="Montserrat Medium"/>
              <a:buNone/>
              <a:defRPr>
                <a:latin typeface="Montserrat Medium"/>
                <a:ea typeface="Montserrat Medium"/>
                <a:cs typeface="Montserrat Medium"/>
                <a:sym typeface="Montserrat Medium"/>
              </a:defRPr>
            </a:lvl8pPr>
            <a:lvl9pPr lvl="8">
              <a:spcBef>
                <a:spcPts val="0"/>
              </a:spcBef>
              <a:spcAft>
                <a:spcPts val="0"/>
              </a:spcAft>
              <a:buSzPts val="2800"/>
              <a:buFont typeface="Montserrat Medium"/>
              <a:buNone/>
              <a:defRPr>
                <a:latin typeface="Montserrat Medium"/>
                <a:ea typeface="Montserrat Medium"/>
                <a:cs typeface="Montserrat Medium"/>
                <a:sym typeface="Montserrat Medium"/>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Font typeface="Montserrat"/>
              <a:buChar char="●"/>
              <a:defRPr>
                <a:latin typeface="Montserrat"/>
                <a:ea typeface="Montserrat"/>
                <a:cs typeface="Montserrat"/>
                <a:sym typeface="Montserrat"/>
              </a:defRPr>
            </a:lvl1pPr>
            <a:lvl2pPr indent="-317500" lvl="1" marL="914400">
              <a:spcBef>
                <a:spcPts val="0"/>
              </a:spcBef>
              <a:spcAft>
                <a:spcPts val="0"/>
              </a:spcAft>
              <a:buSzPts val="1400"/>
              <a:buFont typeface="Montserrat"/>
              <a:buChar char="○"/>
              <a:defRPr>
                <a:latin typeface="Montserrat"/>
                <a:ea typeface="Montserrat"/>
                <a:cs typeface="Montserrat"/>
                <a:sym typeface="Montserrat"/>
              </a:defRPr>
            </a:lvl2pPr>
            <a:lvl3pPr indent="-317500" lvl="2" marL="1371600">
              <a:spcBef>
                <a:spcPts val="0"/>
              </a:spcBef>
              <a:spcAft>
                <a:spcPts val="0"/>
              </a:spcAft>
              <a:buSzPts val="1400"/>
              <a:buFont typeface="Montserrat"/>
              <a:buChar char="■"/>
              <a:defRPr>
                <a:latin typeface="Montserrat"/>
                <a:ea typeface="Montserrat"/>
                <a:cs typeface="Montserrat"/>
                <a:sym typeface="Montserrat"/>
              </a:defRPr>
            </a:lvl3pPr>
            <a:lvl4pPr indent="-317500" lvl="3" marL="1828800">
              <a:spcBef>
                <a:spcPts val="0"/>
              </a:spcBef>
              <a:spcAft>
                <a:spcPts val="0"/>
              </a:spcAft>
              <a:buSzPts val="1400"/>
              <a:buFont typeface="Montserrat"/>
              <a:buChar char="●"/>
              <a:defRPr>
                <a:latin typeface="Montserrat"/>
                <a:ea typeface="Montserrat"/>
                <a:cs typeface="Montserrat"/>
                <a:sym typeface="Montserrat"/>
              </a:defRPr>
            </a:lvl4pPr>
            <a:lvl5pPr indent="-317500" lvl="4" marL="2286000">
              <a:spcBef>
                <a:spcPts val="0"/>
              </a:spcBef>
              <a:spcAft>
                <a:spcPts val="0"/>
              </a:spcAft>
              <a:buSzPts val="1400"/>
              <a:buFont typeface="Montserrat"/>
              <a:buChar char="○"/>
              <a:defRPr>
                <a:latin typeface="Montserrat"/>
                <a:ea typeface="Montserrat"/>
                <a:cs typeface="Montserrat"/>
                <a:sym typeface="Montserrat"/>
              </a:defRPr>
            </a:lvl5pPr>
            <a:lvl6pPr indent="-317500" lvl="5" marL="2743200">
              <a:spcBef>
                <a:spcPts val="0"/>
              </a:spcBef>
              <a:spcAft>
                <a:spcPts val="0"/>
              </a:spcAft>
              <a:buSzPts val="1400"/>
              <a:buFont typeface="Montserrat"/>
              <a:buChar char="■"/>
              <a:defRPr>
                <a:latin typeface="Montserrat"/>
                <a:ea typeface="Montserrat"/>
                <a:cs typeface="Montserrat"/>
                <a:sym typeface="Montserrat"/>
              </a:defRPr>
            </a:lvl6pPr>
            <a:lvl7pPr indent="-317500" lvl="6" marL="3200400">
              <a:spcBef>
                <a:spcPts val="0"/>
              </a:spcBef>
              <a:spcAft>
                <a:spcPts val="0"/>
              </a:spcAft>
              <a:buSzPts val="1400"/>
              <a:buFont typeface="Montserrat"/>
              <a:buChar char="●"/>
              <a:defRPr>
                <a:latin typeface="Montserrat"/>
                <a:ea typeface="Montserrat"/>
                <a:cs typeface="Montserrat"/>
                <a:sym typeface="Montserrat"/>
              </a:defRPr>
            </a:lvl7pPr>
            <a:lvl8pPr indent="-317500" lvl="7" marL="3657600">
              <a:spcBef>
                <a:spcPts val="0"/>
              </a:spcBef>
              <a:spcAft>
                <a:spcPts val="0"/>
              </a:spcAft>
              <a:buSzPts val="1400"/>
              <a:buFont typeface="Montserrat"/>
              <a:buChar char="○"/>
              <a:defRPr>
                <a:latin typeface="Montserrat"/>
                <a:ea typeface="Montserrat"/>
                <a:cs typeface="Montserrat"/>
                <a:sym typeface="Montserrat"/>
              </a:defRPr>
            </a:lvl8pPr>
            <a:lvl9pPr indent="-317500" lvl="8" marL="4114800">
              <a:spcBef>
                <a:spcPts val="0"/>
              </a:spcBef>
              <a:spcAft>
                <a:spcPts val="0"/>
              </a:spcAft>
              <a:buSzPts val="1400"/>
              <a:buFont typeface="Montserrat"/>
              <a:buChar char="■"/>
              <a:defRPr>
                <a:latin typeface="Montserrat"/>
                <a:ea typeface="Montserrat"/>
                <a:cs typeface="Montserrat"/>
                <a:sym typeface="Montserrat"/>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3.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4" Type="http://schemas.openxmlformats.org/officeDocument/2006/relationships/theme" Target="../theme/theme2.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pt-BR"/>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gif"/><Relationship Id="rId4" Type="http://schemas.openxmlformats.org/officeDocument/2006/relationships/image" Target="../media/image2.gif"/><Relationship Id="rId5" Type="http://schemas.openxmlformats.org/officeDocument/2006/relationships/image" Target="../media/image9.png"/><Relationship Id="rId6" Type="http://schemas.openxmlformats.org/officeDocument/2006/relationships/image" Target="../media/image1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gif"/><Relationship Id="rId4" Type="http://schemas.openxmlformats.org/officeDocument/2006/relationships/image" Target="../media/image2.gif"/><Relationship Id="rId5" Type="http://schemas.openxmlformats.org/officeDocument/2006/relationships/hyperlink" Target="https://www.aprenderexcel.com.br/2014/artigos/funcoes-em-ingles-e-correspondente-em-portugues" TargetMode="External"/><Relationship Id="rId6" Type="http://schemas.openxmlformats.org/officeDocument/2006/relationships/hyperlink" Target="https://www.aprenderexcel.com.br/2014/artigos/funcoes-em-ingles-e-correspondente-em-portugues-parte-2" TargetMode="External"/><Relationship Id="rId7"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gif"/><Relationship Id="rId4" Type="http://schemas.openxmlformats.org/officeDocument/2006/relationships/image" Target="../media/image2.gif"/><Relationship Id="rId5"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gif"/><Relationship Id="rId4" Type="http://schemas.openxmlformats.org/officeDocument/2006/relationships/image" Target="../media/image2.gif"/><Relationship Id="rId5" Type="http://schemas.openxmlformats.org/officeDocument/2006/relationships/image" Target="../media/image13.png"/><Relationship Id="rId6" Type="http://schemas.openxmlformats.org/officeDocument/2006/relationships/image" Target="../media/image20.png"/><Relationship Id="rId7" Type="http://schemas.openxmlformats.org/officeDocument/2006/relationships/image" Target="../media/image16.png"/><Relationship Id="rId8" Type="http://schemas.openxmlformats.org/officeDocument/2006/relationships/image" Target="../media/image3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gif"/><Relationship Id="rId4" Type="http://schemas.openxmlformats.org/officeDocument/2006/relationships/image" Target="../media/image2.gif"/><Relationship Id="rId5" Type="http://schemas.openxmlformats.org/officeDocument/2006/relationships/image" Target="../media/image33.png"/><Relationship Id="rId6" Type="http://schemas.openxmlformats.org/officeDocument/2006/relationships/image" Target="../media/image22.png"/><Relationship Id="rId7" Type="http://schemas.openxmlformats.org/officeDocument/2006/relationships/image" Target="../media/image1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gif"/><Relationship Id="rId4" Type="http://schemas.openxmlformats.org/officeDocument/2006/relationships/image" Target="../media/image2.gif"/><Relationship Id="rId5" Type="http://schemas.openxmlformats.org/officeDocument/2006/relationships/image" Target="../media/image21.png"/><Relationship Id="rId6" Type="http://schemas.openxmlformats.org/officeDocument/2006/relationships/image" Target="../media/image26.png"/><Relationship Id="rId7" Type="http://schemas.openxmlformats.org/officeDocument/2006/relationships/image" Target="../media/image3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gif"/><Relationship Id="rId4" Type="http://schemas.openxmlformats.org/officeDocument/2006/relationships/image" Target="../media/image2.gif"/><Relationship Id="rId9" Type="http://schemas.openxmlformats.org/officeDocument/2006/relationships/image" Target="../media/image35.png"/><Relationship Id="rId5" Type="http://schemas.openxmlformats.org/officeDocument/2006/relationships/image" Target="../media/image36.png"/><Relationship Id="rId6" Type="http://schemas.openxmlformats.org/officeDocument/2006/relationships/image" Target="../media/image28.png"/><Relationship Id="rId7" Type="http://schemas.openxmlformats.org/officeDocument/2006/relationships/image" Target="../media/image29.png"/><Relationship Id="rId8" Type="http://schemas.openxmlformats.org/officeDocument/2006/relationships/image" Target="../media/image3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gif"/><Relationship Id="rId4" Type="http://schemas.openxmlformats.org/officeDocument/2006/relationships/image" Target="../media/image2.gif"/><Relationship Id="rId5" Type="http://schemas.openxmlformats.org/officeDocument/2006/relationships/image" Target="../media/image32.png"/><Relationship Id="rId6" Type="http://schemas.openxmlformats.org/officeDocument/2006/relationships/image" Target="../media/image2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1.gif"/><Relationship Id="rId4" Type="http://schemas.openxmlformats.org/officeDocument/2006/relationships/image" Target="../media/image2.gi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4.png"/><Relationship Id="rId4" Type="http://schemas.openxmlformats.org/officeDocument/2006/relationships/image" Target="../media/image8.jpg"/><Relationship Id="rId5" Type="http://schemas.openxmlformats.org/officeDocument/2006/relationships/image" Target="../media/image7.png"/><Relationship Id="rId6" Type="http://schemas.openxmlformats.org/officeDocument/2006/relationships/image" Target="../media/image5.png"/><Relationship Id="rId7" Type="http://schemas.openxmlformats.org/officeDocument/2006/relationships/image" Target="../media/image2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1.gif"/><Relationship Id="rId4" Type="http://schemas.openxmlformats.org/officeDocument/2006/relationships/image" Target="../media/image2.gif"/><Relationship Id="rId5" Type="http://schemas.openxmlformats.org/officeDocument/2006/relationships/hyperlink" Target="https://docs.google.com/spreadsheets/u/0/" TargetMode="External"/><Relationship Id="rId6" Type="http://schemas.openxmlformats.org/officeDocument/2006/relationships/hyperlink" Target="https://docs.google.com/spreadsheets/d/16qXK_eR4vZIO96bvqw4BpyyFGXXrdeo3uwMCy9tgamQ/edit?usp=sharing"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gif"/><Relationship Id="rId4" Type="http://schemas.openxmlformats.org/officeDocument/2006/relationships/image" Target="../media/image2.gi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11.png"/><Relationship Id="rId4" Type="http://schemas.openxmlformats.org/officeDocument/2006/relationships/image" Target="../media/image24.png"/><Relationship Id="rId5" Type="http://schemas.openxmlformats.org/officeDocument/2006/relationships/image" Target="../media/image1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gif"/><Relationship Id="rId4" Type="http://schemas.openxmlformats.org/officeDocument/2006/relationships/image" Target="../media/image2.gif"/><Relationship Id="rId5" Type="http://schemas.openxmlformats.org/officeDocument/2006/relationships/image" Target="../media/image15.gi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gif"/><Relationship Id="rId4" Type="http://schemas.openxmlformats.org/officeDocument/2006/relationships/image" Target="../media/image2.gif"/><Relationship Id="rId5"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4"/>
          <p:cNvSpPr txBox="1"/>
          <p:nvPr>
            <p:ph idx="1" type="subTitle"/>
          </p:nvPr>
        </p:nvSpPr>
        <p:spPr>
          <a:xfrm>
            <a:off x="893550" y="3771250"/>
            <a:ext cx="5850900" cy="424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sz="2000">
                <a:solidFill>
                  <a:srgbClr val="10161C"/>
                </a:solidFill>
                <a:latin typeface="Montserrat Light"/>
                <a:ea typeface="Montserrat Light"/>
                <a:cs typeface="Montserrat Light"/>
                <a:sym typeface="Montserrat Light"/>
              </a:rPr>
              <a:t>Data Intelligence</a:t>
            </a:r>
            <a:endParaRPr sz="2000">
              <a:solidFill>
                <a:srgbClr val="10161C"/>
              </a:solidFill>
              <a:latin typeface="Montserrat Light"/>
              <a:ea typeface="Montserrat Light"/>
              <a:cs typeface="Montserrat Light"/>
              <a:sym typeface="Montserrat Light"/>
            </a:endParaRPr>
          </a:p>
        </p:txBody>
      </p:sp>
      <p:pic>
        <p:nvPicPr>
          <p:cNvPr id="60" name="Google Shape;60;p14"/>
          <p:cNvPicPr preferRelativeResize="0"/>
          <p:nvPr/>
        </p:nvPicPr>
        <p:blipFill rotWithShape="1">
          <a:blip r:embed="rId3">
            <a:alphaModFix/>
          </a:blip>
          <a:srcRect b="35899" l="0" r="0" t="13939"/>
          <a:stretch/>
        </p:blipFill>
        <p:spPr>
          <a:xfrm flipH="1" rot="-5400000">
            <a:off x="-5912" y="458614"/>
            <a:ext cx="619125" cy="205450"/>
          </a:xfrm>
          <a:prstGeom prst="rect">
            <a:avLst/>
          </a:prstGeom>
          <a:noFill/>
          <a:ln>
            <a:noFill/>
          </a:ln>
        </p:spPr>
      </p:pic>
      <p:pic>
        <p:nvPicPr>
          <p:cNvPr id="61" name="Google Shape;61;p14"/>
          <p:cNvPicPr preferRelativeResize="0"/>
          <p:nvPr/>
        </p:nvPicPr>
        <p:blipFill rotWithShape="1">
          <a:blip r:embed="rId3">
            <a:alphaModFix/>
          </a:blip>
          <a:srcRect b="35899" l="0" r="0" t="13939"/>
          <a:stretch/>
        </p:blipFill>
        <p:spPr>
          <a:xfrm flipH="1" rot="5400000">
            <a:off x="8579300" y="4426414"/>
            <a:ext cx="619125" cy="205450"/>
          </a:xfrm>
          <a:prstGeom prst="rect">
            <a:avLst/>
          </a:prstGeom>
          <a:noFill/>
          <a:ln>
            <a:noFill/>
          </a:ln>
        </p:spPr>
      </p:pic>
      <p:pic>
        <p:nvPicPr>
          <p:cNvPr id="62" name="Google Shape;62;p14"/>
          <p:cNvPicPr preferRelativeResize="0"/>
          <p:nvPr/>
        </p:nvPicPr>
        <p:blipFill>
          <a:blip r:embed="rId4">
            <a:alphaModFix/>
          </a:blip>
          <a:stretch>
            <a:fillRect/>
          </a:stretch>
        </p:blipFill>
        <p:spPr>
          <a:xfrm>
            <a:off x="277125" y="4766963"/>
            <a:ext cx="476250" cy="95250"/>
          </a:xfrm>
          <a:prstGeom prst="rect">
            <a:avLst/>
          </a:prstGeom>
          <a:noFill/>
          <a:ln>
            <a:noFill/>
          </a:ln>
        </p:spPr>
      </p:pic>
      <p:pic>
        <p:nvPicPr>
          <p:cNvPr id="63" name="Google Shape;63;p14"/>
          <p:cNvPicPr preferRelativeResize="0"/>
          <p:nvPr/>
        </p:nvPicPr>
        <p:blipFill>
          <a:blip r:embed="rId4">
            <a:alphaModFix/>
          </a:blip>
          <a:stretch>
            <a:fillRect/>
          </a:stretch>
        </p:blipFill>
        <p:spPr>
          <a:xfrm rot="-5400000">
            <a:off x="8650738" y="785163"/>
            <a:ext cx="476250" cy="95250"/>
          </a:xfrm>
          <a:prstGeom prst="rect">
            <a:avLst/>
          </a:prstGeom>
          <a:noFill/>
          <a:ln>
            <a:noFill/>
          </a:ln>
        </p:spPr>
      </p:pic>
      <p:cxnSp>
        <p:nvCxnSpPr>
          <p:cNvPr id="64" name="Google Shape;64;p14"/>
          <p:cNvCxnSpPr/>
          <p:nvPr/>
        </p:nvCxnSpPr>
        <p:spPr>
          <a:xfrm rot="10800000">
            <a:off x="893550" y="2866950"/>
            <a:ext cx="0" cy="962100"/>
          </a:xfrm>
          <a:prstGeom prst="straightConnector1">
            <a:avLst/>
          </a:prstGeom>
          <a:noFill/>
          <a:ln cap="flat" cmpd="sng" w="28575">
            <a:solidFill>
              <a:srgbClr val="E83B4C"/>
            </a:solidFill>
            <a:prstDash val="solid"/>
            <a:round/>
            <a:headEnd len="med" w="med" type="none"/>
            <a:tailEnd len="med" w="med" type="none"/>
          </a:ln>
        </p:spPr>
      </p:cxnSp>
      <p:cxnSp>
        <p:nvCxnSpPr>
          <p:cNvPr id="65" name="Google Shape;65;p14"/>
          <p:cNvCxnSpPr/>
          <p:nvPr/>
        </p:nvCxnSpPr>
        <p:spPr>
          <a:xfrm rot="10800000">
            <a:off x="8888863" y="1304775"/>
            <a:ext cx="0" cy="3067200"/>
          </a:xfrm>
          <a:prstGeom prst="straightConnector1">
            <a:avLst/>
          </a:prstGeom>
          <a:noFill/>
          <a:ln cap="flat" cmpd="sng" w="9525">
            <a:solidFill>
              <a:srgbClr val="B7B7B7"/>
            </a:solidFill>
            <a:prstDash val="solid"/>
            <a:round/>
            <a:headEnd len="med" w="med" type="none"/>
            <a:tailEnd len="med" w="med" type="none"/>
          </a:ln>
        </p:spPr>
      </p:cxnSp>
      <p:cxnSp>
        <p:nvCxnSpPr>
          <p:cNvPr id="66" name="Google Shape;66;p14"/>
          <p:cNvCxnSpPr/>
          <p:nvPr/>
        </p:nvCxnSpPr>
        <p:spPr>
          <a:xfrm rot="10800000">
            <a:off x="303000" y="762150"/>
            <a:ext cx="0" cy="742800"/>
          </a:xfrm>
          <a:prstGeom prst="straightConnector1">
            <a:avLst/>
          </a:prstGeom>
          <a:noFill/>
          <a:ln cap="flat" cmpd="sng" w="9525">
            <a:solidFill>
              <a:srgbClr val="B7B7B7"/>
            </a:solidFill>
            <a:prstDash val="solid"/>
            <a:round/>
            <a:headEnd len="med" w="med" type="none"/>
            <a:tailEnd len="med" w="med" type="none"/>
          </a:ln>
        </p:spPr>
      </p:cxnSp>
      <p:pic>
        <p:nvPicPr>
          <p:cNvPr id="67" name="Google Shape;67;p14"/>
          <p:cNvPicPr preferRelativeResize="0"/>
          <p:nvPr/>
        </p:nvPicPr>
        <p:blipFill rotWithShape="1">
          <a:blip r:embed="rId5">
            <a:alphaModFix/>
          </a:blip>
          <a:srcRect b="-4058" l="-1204" r="0" t="0"/>
          <a:stretch/>
        </p:blipFill>
        <p:spPr>
          <a:xfrm>
            <a:off x="1052014" y="2819214"/>
            <a:ext cx="3483524" cy="952025"/>
          </a:xfrm>
          <a:prstGeom prst="rect">
            <a:avLst/>
          </a:prstGeom>
          <a:noFill/>
          <a:ln>
            <a:noFill/>
          </a:ln>
        </p:spPr>
      </p:pic>
      <p:pic>
        <p:nvPicPr>
          <p:cNvPr id="68" name="Google Shape;68;p14"/>
          <p:cNvPicPr preferRelativeResize="0"/>
          <p:nvPr/>
        </p:nvPicPr>
        <p:blipFill>
          <a:blip r:embed="rId6">
            <a:alphaModFix/>
          </a:blip>
          <a:stretch>
            <a:fillRect/>
          </a:stretch>
        </p:blipFill>
        <p:spPr>
          <a:xfrm>
            <a:off x="4694013" y="594675"/>
            <a:ext cx="3793205" cy="3466449"/>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pic>
        <p:nvPicPr>
          <p:cNvPr id="205" name="Google Shape;205;p23"/>
          <p:cNvPicPr preferRelativeResize="0"/>
          <p:nvPr/>
        </p:nvPicPr>
        <p:blipFill rotWithShape="1">
          <a:blip r:embed="rId3">
            <a:alphaModFix/>
          </a:blip>
          <a:srcRect b="35899" l="0" r="0" t="13939"/>
          <a:stretch/>
        </p:blipFill>
        <p:spPr>
          <a:xfrm flipH="1" rot="-5400000">
            <a:off x="-5912" y="458614"/>
            <a:ext cx="619125" cy="205450"/>
          </a:xfrm>
          <a:prstGeom prst="rect">
            <a:avLst/>
          </a:prstGeom>
          <a:noFill/>
          <a:ln>
            <a:noFill/>
          </a:ln>
        </p:spPr>
      </p:pic>
      <p:pic>
        <p:nvPicPr>
          <p:cNvPr id="206" name="Google Shape;206;p23"/>
          <p:cNvPicPr preferRelativeResize="0"/>
          <p:nvPr/>
        </p:nvPicPr>
        <p:blipFill rotWithShape="1">
          <a:blip r:embed="rId3">
            <a:alphaModFix/>
          </a:blip>
          <a:srcRect b="35899" l="0" r="0" t="13939"/>
          <a:stretch/>
        </p:blipFill>
        <p:spPr>
          <a:xfrm flipH="1" rot="5400000">
            <a:off x="8579300" y="4426414"/>
            <a:ext cx="619125" cy="205450"/>
          </a:xfrm>
          <a:prstGeom prst="rect">
            <a:avLst/>
          </a:prstGeom>
          <a:noFill/>
          <a:ln>
            <a:noFill/>
          </a:ln>
        </p:spPr>
      </p:pic>
      <p:pic>
        <p:nvPicPr>
          <p:cNvPr id="207" name="Google Shape;207;p23"/>
          <p:cNvPicPr preferRelativeResize="0"/>
          <p:nvPr/>
        </p:nvPicPr>
        <p:blipFill>
          <a:blip r:embed="rId4">
            <a:alphaModFix/>
          </a:blip>
          <a:stretch>
            <a:fillRect/>
          </a:stretch>
        </p:blipFill>
        <p:spPr>
          <a:xfrm>
            <a:off x="277125" y="4766963"/>
            <a:ext cx="476250" cy="95250"/>
          </a:xfrm>
          <a:prstGeom prst="rect">
            <a:avLst/>
          </a:prstGeom>
          <a:noFill/>
          <a:ln>
            <a:noFill/>
          </a:ln>
        </p:spPr>
      </p:pic>
      <p:pic>
        <p:nvPicPr>
          <p:cNvPr id="208" name="Google Shape;208;p23"/>
          <p:cNvPicPr preferRelativeResize="0"/>
          <p:nvPr/>
        </p:nvPicPr>
        <p:blipFill>
          <a:blip r:embed="rId4">
            <a:alphaModFix/>
          </a:blip>
          <a:stretch>
            <a:fillRect/>
          </a:stretch>
        </p:blipFill>
        <p:spPr>
          <a:xfrm rot="-5400000">
            <a:off x="8650738" y="785163"/>
            <a:ext cx="476250" cy="95250"/>
          </a:xfrm>
          <a:prstGeom prst="rect">
            <a:avLst/>
          </a:prstGeom>
          <a:noFill/>
          <a:ln>
            <a:noFill/>
          </a:ln>
        </p:spPr>
      </p:pic>
      <p:cxnSp>
        <p:nvCxnSpPr>
          <p:cNvPr id="209" name="Google Shape;209;p23"/>
          <p:cNvCxnSpPr/>
          <p:nvPr/>
        </p:nvCxnSpPr>
        <p:spPr>
          <a:xfrm rot="10800000">
            <a:off x="8888863" y="1304775"/>
            <a:ext cx="0" cy="3067200"/>
          </a:xfrm>
          <a:prstGeom prst="straightConnector1">
            <a:avLst/>
          </a:prstGeom>
          <a:noFill/>
          <a:ln cap="flat" cmpd="sng" w="9525">
            <a:solidFill>
              <a:srgbClr val="B7B7B7"/>
            </a:solidFill>
            <a:prstDash val="solid"/>
            <a:round/>
            <a:headEnd len="med" w="med" type="none"/>
            <a:tailEnd len="med" w="med" type="none"/>
          </a:ln>
        </p:spPr>
      </p:cxnSp>
      <p:cxnSp>
        <p:nvCxnSpPr>
          <p:cNvPr id="210" name="Google Shape;210;p23"/>
          <p:cNvCxnSpPr/>
          <p:nvPr/>
        </p:nvCxnSpPr>
        <p:spPr>
          <a:xfrm rot="10800000">
            <a:off x="303000" y="762150"/>
            <a:ext cx="0" cy="742800"/>
          </a:xfrm>
          <a:prstGeom prst="straightConnector1">
            <a:avLst/>
          </a:prstGeom>
          <a:noFill/>
          <a:ln cap="flat" cmpd="sng" w="9525">
            <a:solidFill>
              <a:srgbClr val="B7B7B7"/>
            </a:solidFill>
            <a:prstDash val="solid"/>
            <a:round/>
            <a:headEnd len="med" w="med" type="none"/>
            <a:tailEnd len="med" w="med" type="none"/>
          </a:ln>
        </p:spPr>
      </p:cxnSp>
      <p:sp>
        <p:nvSpPr>
          <p:cNvPr id="211" name="Google Shape;211;p23"/>
          <p:cNvSpPr txBox="1"/>
          <p:nvPr/>
        </p:nvSpPr>
        <p:spPr>
          <a:xfrm>
            <a:off x="1680525" y="1504950"/>
            <a:ext cx="5622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212" name="Google Shape;212;p23"/>
          <p:cNvSpPr txBox="1"/>
          <p:nvPr>
            <p:ph idx="4294967295" type="title"/>
          </p:nvPr>
        </p:nvSpPr>
        <p:spPr>
          <a:xfrm>
            <a:off x="459630" y="473450"/>
            <a:ext cx="8198100" cy="60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pt-BR" sz="2200">
                <a:solidFill>
                  <a:srgbClr val="595959"/>
                </a:solidFill>
                <a:latin typeface="Montserrat"/>
                <a:ea typeface="Montserrat"/>
                <a:cs typeface="Montserrat"/>
                <a:sym typeface="Montserrat"/>
              </a:rPr>
              <a:t>Símbolos</a:t>
            </a:r>
            <a:endParaRPr b="1" sz="2200">
              <a:solidFill>
                <a:srgbClr val="595959"/>
              </a:solidFill>
              <a:latin typeface="Montserrat"/>
              <a:ea typeface="Montserrat"/>
              <a:cs typeface="Montserrat"/>
              <a:sym typeface="Montserrat"/>
            </a:endParaRPr>
          </a:p>
          <a:p>
            <a:pPr indent="0" lvl="0" marL="0" rtl="0" algn="l">
              <a:spcBef>
                <a:spcPts val="0"/>
              </a:spcBef>
              <a:spcAft>
                <a:spcPts val="0"/>
              </a:spcAft>
              <a:buNone/>
            </a:pPr>
            <a:r>
              <a:t/>
            </a:r>
            <a:endParaRPr sz="3000">
              <a:solidFill>
                <a:srgbClr val="595959"/>
              </a:solidFill>
            </a:endParaRPr>
          </a:p>
        </p:txBody>
      </p:sp>
      <p:sp>
        <p:nvSpPr>
          <p:cNvPr id="213" name="Google Shape;213;p23"/>
          <p:cNvSpPr txBox="1"/>
          <p:nvPr/>
        </p:nvSpPr>
        <p:spPr>
          <a:xfrm>
            <a:off x="188100" y="970100"/>
            <a:ext cx="3558600" cy="352500"/>
          </a:xfrm>
          <a:prstGeom prst="rect">
            <a:avLst/>
          </a:prstGeom>
          <a:noFill/>
          <a:ln>
            <a:noFill/>
          </a:ln>
        </p:spPr>
        <p:txBody>
          <a:bodyPr anchorCtr="0" anchor="t" bIns="91425" lIns="91425" spcFirstLastPara="1" rIns="91425" wrap="square" tIns="91425">
            <a:noAutofit/>
          </a:bodyPr>
          <a:lstStyle/>
          <a:p>
            <a:pPr indent="-228600" lvl="0" marL="457200" rtl="0" algn="l">
              <a:lnSpc>
                <a:spcPct val="115000"/>
              </a:lnSpc>
              <a:spcBef>
                <a:spcPts val="300"/>
              </a:spcBef>
              <a:spcAft>
                <a:spcPts val="0"/>
              </a:spcAft>
              <a:buClr>
                <a:srgbClr val="1F1F1F"/>
              </a:buClr>
              <a:buSzPts val="1000"/>
              <a:buFont typeface="Roboto"/>
              <a:buNone/>
            </a:pPr>
            <a:r>
              <a:t/>
            </a:r>
            <a:endParaRPr sz="1000">
              <a:solidFill>
                <a:srgbClr val="595959"/>
              </a:solidFill>
              <a:latin typeface="Montserrat"/>
              <a:ea typeface="Montserrat"/>
              <a:cs typeface="Montserrat"/>
              <a:sym typeface="Montserrat"/>
            </a:endParaRPr>
          </a:p>
        </p:txBody>
      </p:sp>
      <p:cxnSp>
        <p:nvCxnSpPr>
          <p:cNvPr id="214" name="Google Shape;214;p23"/>
          <p:cNvCxnSpPr/>
          <p:nvPr/>
        </p:nvCxnSpPr>
        <p:spPr>
          <a:xfrm rot="10800000">
            <a:off x="617750" y="1161475"/>
            <a:ext cx="0" cy="733500"/>
          </a:xfrm>
          <a:prstGeom prst="straightConnector1">
            <a:avLst/>
          </a:prstGeom>
          <a:noFill/>
          <a:ln cap="flat" cmpd="sng" w="38100">
            <a:solidFill>
              <a:srgbClr val="E83B4C"/>
            </a:solidFill>
            <a:prstDash val="solid"/>
            <a:round/>
            <a:headEnd len="med" w="med" type="none"/>
            <a:tailEnd len="med" w="med" type="none"/>
          </a:ln>
        </p:spPr>
      </p:cxnSp>
      <p:sp>
        <p:nvSpPr>
          <p:cNvPr id="215" name="Google Shape;215;p23"/>
          <p:cNvSpPr txBox="1"/>
          <p:nvPr/>
        </p:nvSpPr>
        <p:spPr>
          <a:xfrm>
            <a:off x="770150" y="1137550"/>
            <a:ext cx="7692000" cy="354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a:solidFill>
                  <a:schemeClr val="dk1"/>
                </a:solidFill>
                <a:latin typeface="Montserrat"/>
                <a:ea typeface="Montserrat"/>
                <a:cs typeface="Montserrat"/>
                <a:sym typeface="Montserrat"/>
              </a:rPr>
              <a:t>Operações Matemáticas</a:t>
            </a:r>
            <a:endParaRPr>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a:solidFill>
                <a:schemeClr val="dk1"/>
              </a:solidFill>
              <a:latin typeface="Montserrat"/>
              <a:ea typeface="Montserrat"/>
              <a:cs typeface="Montserrat"/>
              <a:sym typeface="Montserrat"/>
            </a:endParaRPr>
          </a:p>
          <a:p>
            <a:pPr indent="0" lvl="0" marL="0" rtl="0" algn="l">
              <a:spcBef>
                <a:spcPts val="0"/>
              </a:spcBef>
              <a:spcAft>
                <a:spcPts val="0"/>
              </a:spcAft>
              <a:buNone/>
            </a:pPr>
            <a:r>
              <a:rPr lang="pt-BR">
                <a:solidFill>
                  <a:schemeClr val="dk1"/>
                </a:solidFill>
                <a:latin typeface="Montserrat"/>
                <a:ea typeface="Montserrat"/>
                <a:cs typeface="Montserrat"/>
                <a:sym typeface="Montserrat"/>
              </a:rPr>
              <a:t>Símbolos Matemáticos</a:t>
            </a:r>
            <a:endParaRPr>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a:solidFill>
                <a:schemeClr val="dk1"/>
              </a:solidFill>
              <a:latin typeface="Montserrat"/>
              <a:ea typeface="Montserrat"/>
              <a:cs typeface="Montserrat"/>
              <a:sym typeface="Montserrat"/>
            </a:endParaRPr>
          </a:p>
          <a:p>
            <a:pPr indent="0" lvl="0" marL="0" rtl="0" algn="l">
              <a:spcBef>
                <a:spcPts val="0"/>
              </a:spcBef>
              <a:spcAft>
                <a:spcPts val="0"/>
              </a:spcAft>
              <a:buNone/>
            </a:pPr>
            <a:r>
              <a:rPr lang="pt-BR" sz="1100" u="sng">
                <a:solidFill>
                  <a:schemeClr val="hlink"/>
                </a:solidFill>
                <a:hlinkClick r:id="rId5"/>
              </a:rPr>
              <a:t>Funções e fórmulas do Excel em inglês e português (parte 1) (aprenderexcel.com.br)</a:t>
            </a:r>
            <a:endParaRPr>
              <a:solidFill>
                <a:schemeClr val="dk1"/>
              </a:solidFill>
              <a:latin typeface="Montserrat"/>
              <a:ea typeface="Montserrat"/>
              <a:cs typeface="Montserrat"/>
              <a:sym typeface="Montserrat"/>
            </a:endParaRPr>
          </a:p>
          <a:p>
            <a:pPr indent="0" lvl="0" marL="0" rtl="0" algn="l">
              <a:spcBef>
                <a:spcPts val="0"/>
              </a:spcBef>
              <a:spcAft>
                <a:spcPts val="0"/>
              </a:spcAft>
              <a:buNone/>
            </a:pPr>
            <a:r>
              <a:rPr lang="pt-BR" sz="1100" u="sng">
                <a:solidFill>
                  <a:schemeClr val="hlink"/>
                </a:solidFill>
                <a:hlinkClick r:id="rId6"/>
              </a:rPr>
              <a:t>Funções e fórmulas do Excel em inglês e português (parte 2) (aprenderexcel.com.br)</a:t>
            </a:r>
            <a:endParaRPr>
              <a:solidFill>
                <a:schemeClr val="dk1"/>
              </a:solidFill>
              <a:latin typeface="Montserrat"/>
              <a:ea typeface="Montserrat"/>
              <a:cs typeface="Montserrat"/>
              <a:sym typeface="Montserrat"/>
            </a:endParaRPr>
          </a:p>
        </p:txBody>
      </p:sp>
      <p:pic>
        <p:nvPicPr>
          <p:cNvPr id="216" name="Google Shape;216;p23"/>
          <p:cNvPicPr preferRelativeResize="0"/>
          <p:nvPr/>
        </p:nvPicPr>
        <p:blipFill rotWithShape="1">
          <a:blip r:embed="rId7">
            <a:alphaModFix/>
          </a:blip>
          <a:srcRect b="56599" l="1544" r="1292" t="0"/>
          <a:stretch/>
        </p:blipFill>
        <p:spPr>
          <a:xfrm>
            <a:off x="3888400" y="870950"/>
            <a:ext cx="4171400" cy="1245525"/>
          </a:xfrm>
          <a:prstGeom prst="rect">
            <a:avLst/>
          </a:prstGeom>
          <a:noFill/>
          <a:ln>
            <a:noFill/>
          </a:ln>
        </p:spPr>
      </p:pic>
      <p:pic>
        <p:nvPicPr>
          <p:cNvPr id="217" name="Google Shape;217;p23"/>
          <p:cNvPicPr preferRelativeResize="0"/>
          <p:nvPr/>
        </p:nvPicPr>
        <p:blipFill rotWithShape="1">
          <a:blip r:embed="rId7">
            <a:alphaModFix/>
          </a:blip>
          <a:srcRect b="0" l="1437" r="1408" t="49634"/>
          <a:stretch/>
        </p:blipFill>
        <p:spPr>
          <a:xfrm>
            <a:off x="3888400" y="2329750"/>
            <a:ext cx="4171400" cy="14454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pic>
        <p:nvPicPr>
          <p:cNvPr id="222" name="Google Shape;222;p24"/>
          <p:cNvPicPr preferRelativeResize="0"/>
          <p:nvPr/>
        </p:nvPicPr>
        <p:blipFill rotWithShape="1">
          <a:blip r:embed="rId3">
            <a:alphaModFix/>
          </a:blip>
          <a:srcRect b="35899" l="0" r="0" t="13939"/>
          <a:stretch/>
        </p:blipFill>
        <p:spPr>
          <a:xfrm flipH="1" rot="-5400000">
            <a:off x="-5912" y="458614"/>
            <a:ext cx="619125" cy="205450"/>
          </a:xfrm>
          <a:prstGeom prst="rect">
            <a:avLst/>
          </a:prstGeom>
          <a:noFill/>
          <a:ln>
            <a:noFill/>
          </a:ln>
        </p:spPr>
      </p:pic>
      <p:pic>
        <p:nvPicPr>
          <p:cNvPr id="223" name="Google Shape;223;p24"/>
          <p:cNvPicPr preferRelativeResize="0"/>
          <p:nvPr/>
        </p:nvPicPr>
        <p:blipFill rotWithShape="1">
          <a:blip r:embed="rId3">
            <a:alphaModFix/>
          </a:blip>
          <a:srcRect b="35899" l="0" r="0" t="13939"/>
          <a:stretch/>
        </p:blipFill>
        <p:spPr>
          <a:xfrm flipH="1" rot="5400000">
            <a:off x="8579300" y="4426414"/>
            <a:ext cx="619125" cy="205450"/>
          </a:xfrm>
          <a:prstGeom prst="rect">
            <a:avLst/>
          </a:prstGeom>
          <a:noFill/>
          <a:ln>
            <a:noFill/>
          </a:ln>
        </p:spPr>
      </p:pic>
      <p:pic>
        <p:nvPicPr>
          <p:cNvPr id="224" name="Google Shape;224;p24"/>
          <p:cNvPicPr preferRelativeResize="0"/>
          <p:nvPr/>
        </p:nvPicPr>
        <p:blipFill>
          <a:blip r:embed="rId4">
            <a:alphaModFix/>
          </a:blip>
          <a:stretch>
            <a:fillRect/>
          </a:stretch>
        </p:blipFill>
        <p:spPr>
          <a:xfrm>
            <a:off x="277125" y="4766963"/>
            <a:ext cx="476250" cy="95250"/>
          </a:xfrm>
          <a:prstGeom prst="rect">
            <a:avLst/>
          </a:prstGeom>
          <a:noFill/>
          <a:ln>
            <a:noFill/>
          </a:ln>
        </p:spPr>
      </p:pic>
      <p:pic>
        <p:nvPicPr>
          <p:cNvPr id="225" name="Google Shape;225;p24"/>
          <p:cNvPicPr preferRelativeResize="0"/>
          <p:nvPr/>
        </p:nvPicPr>
        <p:blipFill>
          <a:blip r:embed="rId4">
            <a:alphaModFix/>
          </a:blip>
          <a:stretch>
            <a:fillRect/>
          </a:stretch>
        </p:blipFill>
        <p:spPr>
          <a:xfrm rot="-5400000">
            <a:off x="8650738" y="785163"/>
            <a:ext cx="476250" cy="95250"/>
          </a:xfrm>
          <a:prstGeom prst="rect">
            <a:avLst/>
          </a:prstGeom>
          <a:noFill/>
          <a:ln>
            <a:noFill/>
          </a:ln>
        </p:spPr>
      </p:pic>
      <p:cxnSp>
        <p:nvCxnSpPr>
          <p:cNvPr id="226" name="Google Shape;226;p24"/>
          <p:cNvCxnSpPr/>
          <p:nvPr/>
        </p:nvCxnSpPr>
        <p:spPr>
          <a:xfrm rot="10800000">
            <a:off x="8888863" y="1304775"/>
            <a:ext cx="0" cy="3067200"/>
          </a:xfrm>
          <a:prstGeom prst="straightConnector1">
            <a:avLst/>
          </a:prstGeom>
          <a:noFill/>
          <a:ln cap="flat" cmpd="sng" w="9525">
            <a:solidFill>
              <a:srgbClr val="B7B7B7"/>
            </a:solidFill>
            <a:prstDash val="solid"/>
            <a:round/>
            <a:headEnd len="med" w="med" type="none"/>
            <a:tailEnd len="med" w="med" type="none"/>
          </a:ln>
        </p:spPr>
      </p:cxnSp>
      <p:cxnSp>
        <p:nvCxnSpPr>
          <p:cNvPr id="227" name="Google Shape;227;p24"/>
          <p:cNvCxnSpPr/>
          <p:nvPr/>
        </p:nvCxnSpPr>
        <p:spPr>
          <a:xfrm rot="10800000">
            <a:off x="303000" y="762150"/>
            <a:ext cx="0" cy="742800"/>
          </a:xfrm>
          <a:prstGeom prst="straightConnector1">
            <a:avLst/>
          </a:prstGeom>
          <a:noFill/>
          <a:ln cap="flat" cmpd="sng" w="9525">
            <a:solidFill>
              <a:srgbClr val="B7B7B7"/>
            </a:solidFill>
            <a:prstDash val="solid"/>
            <a:round/>
            <a:headEnd len="med" w="med" type="none"/>
            <a:tailEnd len="med" w="med" type="none"/>
          </a:ln>
        </p:spPr>
      </p:cxnSp>
      <p:sp>
        <p:nvSpPr>
          <p:cNvPr id="228" name="Google Shape;228;p24"/>
          <p:cNvSpPr txBox="1"/>
          <p:nvPr/>
        </p:nvSpPr>
        <p:spPr>
          <a:xfrm>
            <a:off x="1680525" y="1504950"/>
            <a:ext cx="5622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229" name="Google Shape;229;p24"/>
          <p:cNvPicPr preferRelativeResize="0"/>
          <p:nvPr/>
        </p:nvPicPr>
        <p:blipFill>
          <a:blip r:embed="rId5">
            <a:alphaModFix/>
          </a:blip>
          <a:stretch>
            <a:fillRect/>
          </a:stretch>
        </p:blipFill>
        <p:spPr>
          <a:xfrm>
            <a:off x="3251363" y="692575"/>
            <a:ext cx="5637524" cy="3758349"/>
          </a:xfrm>
          <a:prstGeom prst="rect">
            <a:avLst/>
          </a:prstGeom>
          <a:noFill/>
          <a:ln>
            <a:noFill/>
          </a:ln>
        </p:spPr>
      </p:pic>
      <p:sp>
        <p:nvSpPr>
          <p:cNvPr id="230" name="Google Shape;230;p24"/>
          <p:cNvSpPr txBox="1"/>
          <p:nvPr>
            <p:ph idx="4294967295" type="title"/>
          </p:nvPr>
        </p:nvSpPr>
        <p:spPr>
          <a:xfrm>
            <a:off x="459630" y="473450"/>
            <a:ext cx="8198100" cy="60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pt-BR" sz="2200">
                <a:solidFill>
                  <a:srgbClr val="595959"/>
                </a:solidFill>
                <a:latin typeface="Montserrat"/>
                <a:ea typeface="Montserrat"/>
                <a:cs typeface="Montserrat"/>
                <a:sym typeface="Montserrat"/>
              </a:rPr>
              <a:t>Usabilidade</a:t>
            </a:r>
            <a:endParaRPr b="1" sz="2200">
              <a:solidFill>
                <a:srgbClr val="595959"/>
              </a:solidFill>
              <a:latin typeface="Montserrat"/>
              <a:ea typeface="Montserrat"/>
              <a:cs typeface="Montserrat"/>
              <a:sym typeface="Montserrat"/>
            </a:endParaRPr>
          </a:p>
          <a:p>
            <a:pPr indent="0" lvl="0" marL="0" rtl="0" algn="l">
              <a:spcBef>
                <a:spcPts val="0"/>
              </a:spcBef>
              <a:spcAft>
                <a:spcPts val="0"/>
              </a:spcAft>
              <a:buNone/>
            </a:pPr>
            <a:r>
              <a:t/>
            </a:r>
            <a:endParaRPr sz="3000">
              <a:solidFill>
                <a:srgbClr val="595959"/>
              </a:solidFill>
            </a:endParaRPr>
          </a:p>
        </p:txBody>
      </p:sp>
      <p:sp>
        <p:nvSpPr>
          <p:cNvPr id="231" name="Google Shape;231;p24"/>
          <p:cNvSpPr txBox="1"/>
          <p:nvPr/>
        </p:nvSpPr>
        <p:spPr>
          <a:xfrm>
            <a:off x="188100" y="970100"/>
            <a:ext cx="3558600" cy="352500"/>
          </a:xfrm>
          <a:prstGeom prst="rect">
            <a:avLst/>
          </a:prstGeom>
          <a:noFill/>
          <a:ln>
            <a:noFill/>
          </a:ln>
        </p:spPr>
        <p:txBody>
          <a:bodyPr anchorCtr="0" anchor="t" bIns="91425" lIns="91425" spcFirstLastPara="1" rIns="91425" wrap="square" tIns="91425">
            <a:noAutofit/>
          </a:bodyPr>
          <a:lstStyle/>
          <a:p>
            <a:pPr indent="-228600" lvl="0" marL="457200" rtl="0" algn="l">
              <a:lnSpc>
                <a:spcPct val="115000"/>
              </a:lnSpc>
              <a:spcBef>
                <a:spcPts val="300"/>
              </a:spcBef>
              <a:spcAft>
                <a:spcPts val="0"/>
              </a:spcAft>
              <a:buClr>
                <a:srgbClr val="1F1F1F"/>
              </a:buClr>
              <a:buSzPts val="1000"/>
              <a:buFont typeface="Roboto"/>
              <a:buNone/>
            </a:pPr>
            <a:r>
              <a:rPr b="1" lang="pt-BR" sz="1000">
                <a:solidFill>
                  <a:srgbClr val="595959"/>
                </a:solidFill>
                <a:latin typeface="Roboto"/>
                <a:ea typeface="Roboto"/>
                <a:cs typeface="Roboto"/>
                <a:sym typeface="Roboto"/>
              </a:rPr>
              <a:t>Obter Conhecimento! </a:t>
            </a:r>
            <a:endParaRPr sz="1000">
              <a:solidFill>
                <a:srgbClr val="595959"/>
              </a:solidFill>
              <a:latin typeface="Montserrat"/>
              <a:ea typeface="Montserrat"/>
              <a:cs typeface="Montserrat"/>
              <a:sym typeface="Montserrat"/>
            </a:endParaRPr>
          </a:p>
        </p:txBody>
      </p:sp>
      <p:cxnSp>
        <p:nvCxnSpPr>
          <p:cNvPr id="232" name="Google Shape;232;p24"/>
          <p:cNvCxnSpPr/>
          <p:nvPr/>
        </p:nvCxnSpPr>
        <p:spPr>
          <a:xfrm rot="10800000">
            <a:off x="617759" y="1008996"/>
            <a:ext cx="0" cy="352500"/>
          </a:xfrm>
          <a:prstGeom prst="straightConnector1">
            <a:avLst/>
          </a:prstGeom>
          <a:noFill/>
          <a:ln cap="flat" cmpd="sng" w="38100">
            <a:solidFill>
              <a:srgbClr val="E83B4C"/>
            </a:solidFill>
            <a:prstDash val="solid"/>
            <a:round/>
            <a:headEnd len="med" w="med" type="none"/>
            <a:tailEnd len="med" w="med" type="none"/>
          </a:ln>
        </p:spPr>
      </p:cxnSp>
      <p:grpSp>
        <p:nvGrpSpPr>
          <p:cNvPr id="233" name="Google Shape;233;p24"/>
          <p:cNvGrpSpPr/>
          <p:nvPr/>
        </p:nvGrpSpPr>
        <p:grpSpPr>
          <a:xfrm>
            <a:off x="831091" y="1933000"/>
            <a:ext cx="3653084" cy="1986200"/>
            <a:chOff x="221491" y="2009200"/>
            <a:chExt cx="3653084" cy="1986200"/>
          </a:xfrm>
        </p:grpSpPr>
        <p:sp>
          <p:nvSpPr>
            <p:cNvPr id="234" name="Google Shape;234;p24"/>
            <p:cNvSpPr txBox="1"/>
            <p:nvPr/>
          </p:nvSpPr>
          <p:spPr>
            <a:xfrm>
              <a:off x="221491" y="2009200"/>
              <a:ext cx="2563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a:latin typeface="Montserrat"/>
                  <a:ea typeface="Montserrat"/>
                  <a:cs typeface="Montserrat"/>
                  <a:sym typeface="Montserrat"/>
                </a:rPr>
                <a:t>Selecionar Dados Alvos</a:t>
              </a:r>
              <a:endParaRPr>
                <a:latin typeface="Montserrat"/>
                <a:ea typeface="Montserrat"/>
                <a:cs typeface="Montserrat"/>
                <a:sym typeface="Montserrat"/>
              </a:endParaRPr>
            </a:p>
          </p:txBody>
        </p:sp>
        <p:sp>
          <p:nvSpPr>
            <p:cNvPr id="235" name="Google Shape;235;p24"/>
            <p:cNvSpPr txBox="1"/>
            <p:nvPr/>
          </p:nvSpPr>
          <p:spPr>
            <a:xfrm>
              <a:off x="459625" y="2320350"/>
              <a:ext cx="2918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a:latin typeface="Montserrat"/>
                  <a:ea typeface="Montserrat"/>
                  <a:cs typeface="Montserrat"/>
                  <a:sym typeface="Montserrat"/>
                </a:rPr>
                <a:t>Processar</a:t>
              </a:r>
              <a:endParaRPr>
                <a:latin typeface="Montserrat"/>
                <a:ea typeface="Montserrat"/>
                <a:cs typeface="Montserrat"/>
                <a:sym typeface="Montserrat"/>
              </a:endParaRPr>
            </a:p>
          </p:txBody>
        </p:sp>
        <p:sp>
          <p:nvSpPr>
            <p:cNvPr id="236" name="Google Shape;236;p24"/>
            <p:cNvSpPr txBox="1"/>
            <p:nvPr/>
          </p:nvSpPr>
          <p:spPr>
            <a:xfrm>
              <a:off x="671475" y="2659800"/>
              <a:ext cx="2737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a:latin typeface="Montserrat"/>
                  <a:ea typeface="Montserrat"/>
                  <a:cs typeface="Montserrat"/>
                  <a:sym typeface="Montserrat"/>
                </a:rPr>
                <a:t>Sintetizar (Sumarizar)</a:t>
              </a:r>
              <a:endParaRPr>
                <a:latin typeface="Montserrat"/>
                <a:ea typeface="Montserrat"/>
                <a:cs typeface="Montserrat"/>
                <a:sym typeface="Montserrat"/>
              </a:endParaRPr>
            </a:p>
          </p:txBody>
        </p:sp>
        <p:sp>
          <p:nvSpPr>
            <p:cNvPr id="237" name="Google Shape;237;p24"/>
            <p:cNvSpPr txBox="1"/>
            <p:nvPr/>
          </p:nvSpPr>
          <p:spPr>
            <a:xfrm>
              <a:off x="915181" y="3019800"/>
              <a:ext cx="2511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a:latin typeface="Montserrat"/>
                  <a:ea typeface="Montserrat"/>
                  <a:cs typeface="Montserrat"/>
                  <a:sym typeface="Montserrat"/>
                </a:rPr>
                <a:t>Minerar</a:t>
              </a:r>
              <a:endParaRPr>
                <a:latin typeface="Montserrat"/>
                <a:ea typeface="Montserrat"/>
                <a:cs typeface="Montserrat"/>
                <a:sym typeface="Montserrat"/>
              </a:endParaRPr>
            </a:p>
          </p:txBody>
        </p:sp>
        <p:sp>
          <p:nvSpPr>
            <p:cNvPr id="238" name="Google Shape;238;p24"/>
            <p:cNvSpPr txBox="1"/>
            <p:nvPr/>
          </p:nvSpPr>
          <p:spPr>
            <a:xfrm>
              <a:off x="1137075" y="3379800"/>
              <a:ext cx="27375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a:latin typeface="Montserrat"/>
                  <a:ea typeface="Montserrat"/>
                  <a:cs typeface="Montserrat"/>
                  <a:sym typeface="Montserrat"/>
                </a:rPr>
                <a:t>interpretar e avaliar os resultados</a:t>
              </a:r>
              <a:endParaRPr>
                <a:latin typeface="Montserrat"/>
                <a:ea typeface="Montserrat"/>
                <a:cs typeface="Montserrat"/>
                <a:sym typeface="Montserrat"/>
              </a:endParaRPr>
            </a:p>
          </p:txBody>
        </p:sp>
        <p:cxnSp>
          <p:nvCxnSpPr>
            <p:cNvPr id="239" name="Google Shape;239;p24"/>
            <p:cNvCxnSpPr>
              <a:stCxn id="234" idx="1"/>
              <a:endCxn id="235" idx="1"/>
            </p:cNvCxnSpPr>
            <p:nvPr/>
          </p:nvCxnSpPr>
          <p:spPr>
            <a:xfrm>
              <a:off x="221491" y="2209300"/>
              <a:ext cx="238200" cy="311100"/>
            </a:xfrm>
            <a:prstGeom prst="bentConnector3">
              <a:avLst>
                <a:gd fmla="val -99969" name="adj1"/>
              </a:avLst>
            </a:prstGeom>
            <a:noFill/>
            <a:ln cap="flat" cmpd="sng" w="9525">
              <a:solidFill>
                <a:schemeClr val="dk2"/>
              </a:solidFill>
              <a:prstDash val="solid"/>
              <a:round/>
              <a:headEnd len="med" w="med" type="none"/>
              <a:tailEnd len="med" w="med" type="stealth"/>
            </a:ln>
          </p:spPr>
        </p:cxnSp>
        <p:cxnSp>
          <p:nvCxnSpPr>
            <p:cNvPr id="240" name="Google Shape;240;p24"/>
            <p:cNvCxnSpPr>
              <a:stCxn id="235" idx="1"/>
              <a:endCxn id="236" idx="1"/>
            </p:cNvCxnSpPr>
            <p:nvPr/>
          </p:nvCxnSpPr>
          <p:spPr>
            <a:xfrm>
              <a:off x="459625" y="2520450"/>
              <a:ext cx="211800" cy="339600"/>
            </a:xfrm>
            <a:prstGeom prst="bentConnector3">
              <a:avLst>
                <a:gd fmla="val -112429" name="adj1"/>
              </a:avLst>
            </a:prstGeom>
            <a:noFill/>
            <a:ln cap="flat" cmpd="sng" w="9525">
              <a:solidFill>
                <a:schemeClr val="dk2"/>
              </a:solidFill>
              <a:prstDash val="solid"/>
              <a:round/>
              <a:headEnd len="med" w="med" type="none"/>
              <a:tailEnd len="med" w="med" type="stealth"/>
            </a:ln>
          </p:spPr>
        </p:cxnSp>
        <p:cxnSp>
          <p:nvCxnSpPr>
            <p:cNvPr id="241" name="Google Shape;241;p24"/>
            <p:cNvCxnSpPr>
              <a:stCxn id="236" idx="1"/>
              <a:endCxn id="237" idx="1"/>
            </p:cNvCxnSpPr>
            <p:nvPr/>
          </p:nvCxnSpPr>
          <p:spPr>
            <a:xfrm>
              <a:off x="671475" y="2859900"/>
              <a:ext cx="243600" cy="360000"/>
            </a:xfrm>
            <a:prstGeom prst="bentConnector3">
              <a:avLst>
                <a:gd fmla="val -97752" name="adj1"/>
              </a:avLst>
            </a:prstGeom>
            <a:noFill/>
            <a:ln cap="flat" cmpd="sng" w="9525">
              <a:solidFill>
                <a:schemeClr val="dk2"/>
              </a:solidFill>
              <a:prstDash val="solid"/>
              <a:round/>
              <a:headEnd len="med" w="med" type="none"/>
              <a:tailEnd len="med" w="med" type="stealth"/>
            </a:ln>
          </p:spPr>
        </p:cxnSp>
        <p:cxnSp>
          <p:nvCxnSpPr>
            <p:cNvPr id="242" name="Google Shape;242;p24"/>
            <p:cNvCxnSpPr>
              <a:stCxn id="237" idx="1"/>
              <a:endCxn id="238" idx="1"/>
            </p:cNvCxnSpPr>
            <p:nvPr/>
          </p:nvCxnSpPr>
          <p:spPr>
            <a:xfrm>
              <a:off x="915181" y="3219900"/>
              <a:ext cx="222000" cy="467700"/>
            </a:xfrm>
            <a:prstGeom prst="bentConnector3">
              <a:avLst>
                <a:gd fmla="val -107264" name="adj1"/>
              </a:avLst>
            </a:prstGeom>
            <a:noFill/>
            <a:ln cap="flat" cmpd="sng" w="9525">
              <a:solidFill>
                <a:schemeClr val="dk2"/>
              </a:solidFill>
              <a:prstDash val="solid"/>
              <a:round/>
              <a:headEnd len="med" w="med" type="none"/>
              <a:tailEnd len="med" w="med" type="stealth"/>
            </a:ln>
          </p:spPr>
        </p:cxn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pic>
        <p:nvPicPr>
          <p:cNvPr id="247" name="Google Shape;247;p25"/>
          <p:cNvPicPr preferRelativeResize="0"/>
          <p:nvPr/>
        </p:nvPicPr>
        <p:blipFill rotWithShape="1">
          <a:blip r:embed="rId3">
            <a:alphaModFix/>
          </a:blip>
          <a:srcRect b="35899" l="0" r="0" t="13939"/>
          <a:stretch/>
        </p:blipFill>
        <p:spPr>
          <a:xfrm flipH="1" rot="-5400000">
            <a:off x="-5912" y="458614"/>
            <a:ext cx="619125" cy="205450"/>
          </a:xfrm>
          <a:prstGeom prst="rect">
            <a:avLst/>
          </a:prstGeom>
          <a:noFill/>
          <a:ln>
            <a:noFill/>
          </a:ln>
        </p:spPr>
      </p:pic>
      <p:pic>
        <p:nvPicPr>
          <p:cNvPr id="248" name="Google Shape;248;p25"/>
          <p:cNvPicPr preferRelativeResize="0"/>
          <p:nvPr/>
        </p:nvPicPr>
        <p:blipFill rotWithShape="1">
          <a:blip r:embed="rId3">
            <a:alphaModFix/>
          </a:blip>
          <a:srcRect b="35899" l="0" r="0" t="13939"/>
          <a:stretch/>
        </p:blipFill>
        <p:spPr>
          <a:xfrm flipH="1" rot="5400000">
            <a:off x="8579300" y="4426414"/>
            <a:ext cx="619125" cy="205450"/>
          </a:xfrm>
          <a:prstGeom prst="rect">
            <a:avLst/>
          </a:prstGeom>
          <a:noFill/>
          <a:ln>
            <a:noFill/>
          </a:ln>
        </p:spPr>
      </p:pic>
      <p:pic>
        <p:nvPicPr>
          <p:cNvPr id="249" name="Google Shape;249;p25"/>
          <p:cNvPicPr preferRelativeResize="0"/>
          <p:nvPr/>
        </p:nvPicPr>
        <p:blipFill>
          <a:blip r:embed="rId4">
            <a:alphaModFix/>
          </a:blip>
          <a:stretch>
            <a:fillRect/>
          </a:stretch>
        </p:blipFill>
        <p:spPr>
          <a:xfrm>
            <a:off x="277125" y="4766963"/>
            <a:ext cx="476250" cy="95250"/>
          </a:xfrm>
          <a:prstGeom prst="rect">
            <a:avLst/>
          </a:prstGeom>
          <a:noFill/>
          <a:ln>
            <a:noFill/>
          </a:ln>
        </p:spPr>
      </p:pic>
      <p:pic>
        <p:nvPicPr>
          <p:cNvPr id="250" name="Google Shape;250;p25"/>
          <p:cNvPicPr preferRelativeResize="0"/>
          <p:nvPr/>
        </p:nvPicPr>
        <p:blipFill>
          <a:blip r:embed="rId4">
            <a:alphaModFix/>
          </a:blip>
          <a:stretch>
            <a:fillRect/>
          </a:stretch>
        </p:blipFill>
        <p:spPr>
          <a:xfrm rot="-5400000">
            <a:off x="8650738" y="785163"/>
            <a:ext cx="476250" cy="95250"/>
          </a:xfrm>
          <a:prstGeom prst="rect">
            <a:avLst/>
          </a:prstGeom>
          <a:noFill/>
          <a:ln>
            <a:noFill/>
          </a:ln>
        </p:spPr>
      </p:pic>
      <p:cxnSp>
        <p:nvCxnSpPr>
          <p:cNvPr id="251" name="Google Shape;251;p25"/>
          <p:cNvCxnSpPr/>
          <p:nvPr/>
        </p:nvCxnSpPr>
        <p:spPr>
          <a:xfrm rot="10800000">
            <a:off x="8888863" y="1304775"/>
            <a:ext cx="0" cy="3067200"/>
          </a:xfrm>
          <a:prstGeom prst="straightConnector1">
            <a:avLst/>
          </a:prstGeom>
          <a:noFill/>
          <a:ln cap="flat" cmpd="sng" w="9525">
            <a:solidFill>
              <a:srgbClr val="B7B7B7"/>
            </a:solidFill>
            <a:prstDash val="solid"/>
            <a:round/>
            <a:headEnd len="med" w="med" type="none"/>
            <a:tailEnd len="med" w="med" type="none"/>
          </a:ln>
        </p:spPr>
      </p:cxnSp>
      <p:cxnSp>
        <p:nvCxnSpPr>
          <p:cNvPr id="252" name="Google Shape;252;p25"/>
          <p:cNvCxnSpPr/>
          <p:nvPr/>
        </p:nvCxnSpPr>
        <p:spPr>
          <a:xfrm rot="10800000">
            <a:off x="303000" y="762150"/>
            <a:ext cx="0" cy="742800"/>
          </a:xfrm>
          <a:prstGeom prst="straightConnector1">
            <a:avLst/>
          </a:prstGeom>
          <a:noFill/>
          <a:ln cap="flat" cmpd="sng" w="9525">
            <a:solidFill>
              <a:srgbClr val="B7B7B7"/>
            </a:solidFill>
            <a:prstDash val="solid"/>
            <a:round/>
            <a:headEnd len="med" w="med" type="none"/>
            <a:tailEnd len="med" w="med" type="none"/>
          </a:ln>
        </p:spPr>
      </p:cxnSp>
      <p:sp>
        <p:nvSpPr>
          <p:cNvPr id="253" name="Google Shape;253;p25"/>
          <p:cNvSpPr txBox="1"/>
          <p:nvPr/>
        </p:nvSpPr>
        <p:spPr>
          <a:xfrm>
            <a:off x="1680525" y="1504950"/>
            <a:ext cx="5622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254" name="Google Shape;254;p25"/>
          <p:cNvSpPr txBox="1"/>
          <p:nvPr>
            <p:ph idx="4294967295" type="title"/>
          </p:nvPr>
        </p:nvSpPr>
        <p:spPr>
          <a:xfrm>
            <a:off x="459630" y="473450"/>
            <a:ext cx="8198100" cy="60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pt-BR" sz="2200">
                <a:solidFill>
                  <a:srgbClr val="595959"/>
                </a:solidFill>
                <a:latin typeface="Montserrat"/>
                <a:ea typeface="Montserrat"/>
                <a:cs typeface="Montserrat"/>
                <a:sym typeface="Montserrat"/>
              </a:rPr>
              <a:t>Selecionar Dados Alvos</a:t>
            </a:r>
            <a:endParaRPr b="1" sz="2200">
              <a:solidFill>
                <a:srgbClr val="595959"/>
              </a:solidFill>
              <a:latin typeface="Montserrat"/>
              <a:ea typeface="Montserrat"/>
              <a:cs typeface="Montserrat"/>
              <a:sym typeface="Montserrat"/>
            </a:endParaRPr>
          </a:p>
          <a:p>
            <a:pPr indent="0" lvl="0" marL="0" rtl="0" algn="l">
              <a:spcBef>
                <a:spcPts val="0"/>
              </a:spcBef>
              <a:spcAft>
                <a:spcPts val="0"/>
              </a:spcAft>
              <a:buNone/>
            </a:pPr>
            <a:r>
              <a:t/>
            </a:r>
            <a:endParaRPr sz="3000">
              <a:solidFill>
                <a:srgbClr val="595959"/>
              </a:solidFill>
            </a:endParaRPr>
          </a:p>
        </p:txBody>
      </p:sp>
      <p:sp>
        <p:nvSpPr>
          <p:cNvPr id="255" name="Google Shape;255;p25"/>
          <p:cNvSpPr txBox="1"/>
          <p:nvPr/>
        </p:nvSpPr>
        <p:spPr>
          <a:xfrm>
            <a:off x="188100" y="970100"/>
            <a:ext cx="3558600" cy="352500"/>
          </a:xfrm>
          <a:prstGeom prst="rect">
            <a:avLst/>
          </a:prstGeom>
          <a:noFill/>
          <a:ln>
            <a:noFill/>
          </a:ln>
        </p:spPr>
        <p:txBody>
          <a:bodyPr anchorCtr="0" anchor="t" bIns="91425" lIns="91425" spcFirstLastPara="1" rIns="91425" wrap="square" tIns="91425">
            <a:noAutofit/>
          </a:bodyPr>
          <a:lstStyle/>
          <a:p>
            <a:pPr indent="-228600" lvl="0" marL="457200" rtl="0" algn="l">
              <a:lnSpc>
                <a:spcPct val="115000"/>
              </a:lnSpc>
              <a:spcBef>
                <a:spcPts val="300"/>
              </a:spcBef>
              <a:spcAft>
                <a:spcPts val="0"/>
              </a:spcAft>
              <a:buClr>
                <a:srgbClr val="1F1F1F"/>
              </a:buClr>
              <a:buSzPts val="1000"/>
              <a:buFont typeface="Roboto"/>
              <a:buNone/>
            </a:pPr>
            <a:r>
              <a:rPr b="1" lang="pt-BR" sz="1000">
                <a:solidFill>
                  <a:srgbClr val="595959"/>
                </a:solidFill>
                <a:latin typeface="Roboto"/>
                <a:ea typeface="Roboto"/>
                <a:cs typeface="Roboto"/>
                <a:sym typeface="Roboto"/>
              </a:rPr>
              <a:t>Onde se quer chegar?</a:t>
            </a:r>
            <a:endParaRPr sz="1000">
              <a:solidFill>
                <a:srgbClr val="595959"/>
              </a:solidFill>
              <a:latin typeface="Montserrat"/>
              <a:ea typeface="Montserrat"/>
              <a:cs typeface="Montserrat"/>
              <a:sym typeface="Montserrat"/>
            </a:endParaRPr>
          </a:p>
        </p:txBody>
      </p:sp>
      <p:cxnSp>
        <p:nvCxnSpPr>
          <p:cNvPr id="256" name="Google Shape;256;p25"/>
          <p:cNvCxnSpPr/>
          <p:nvPr/>
        </p:nvCxnSpPr>
        <p:spPr>
          <a:xfrm rot="10800000">
            <a:off x="617759" y="1008996"/>
            <a:ext cx="0" cy="352500"/>
          </a:xfrm>
          <a:prstGeom prst="straightConnector1">
            <a:avLst/>
          </a:prstGeom>
          <a:noFill/>
          <a:ln cap="flat" cmpd="sng" w="38100">
            <a:solidFill>
              <a:srgbClr val="E83B4C"/>
            </a:solidFill>
            <a:prstDash val="solid"/>
            <a:round/>
            <a:headEnd len="med" w="med" type="none"/>
            <a:tailEnd len="med" w="med" type="none"/>
          </a:ln>
        </p:spPr>
      </p:cxnSp>
      <p:pic>
        <p:nvPicPr>
          <p:cNvPr id="257" name="Google Shape;257;p25"/>
          <p:cNvPicPr preferRelativeResize="0"/>
          <p:nvPr/>
        </p:nvPicPr>
        <p:blipFill rotWithShape="1">
          <a:blip r:embed="rId5">
            <a:alphaModFix/>
          </a:blip>
          <a:srcRect b="3740" l="-270" r="269" t="-3740"/>
          <a:stretch/>
        </p:blipFill>
        <p:spPr>
          <a:xfrm>
            <a:off x="2906700" y="1165800"/>
            <a:ext cx="840000" cy="857036"/>
          </a:xfrm>
          <a:prstGeom prst="rect">
            <a:avLst/>
          </a:prstGeom>
          <a:noFill/>
          <a:ln>
            <a:noFill/>
          </a:ln>
        </p:spPr>
      </p:pic>
      <p:sp>
        <p:nvSpPr>
          <p:cNvPr id="258" name="Google Shape;258;p25"/>
          <p:cNvSpPr txBox="1"/>
          <p:nvPr/>
        </p:nvSpPr>
        <p:spPr>
          <a:xfrm>
            <a:off x="268176" y="2108300"/>
            <a:ext cx="50037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a:latin typeface="Montserrat"/>
                <a:ea typeface="Montserrat"/>
                <a:cs typeface="Montserrat"/>
                <a:sym typeface="Montserrat"/>
              </a:rPr>
              <a:t>Qual o mês e ano que o custo foi maior? </a:t>
            </a:r>
            <a:br>
              <a:rPr lang="pt-BR">
                <a:latin typeface="Montserrat"/>
                <a:ea typeface="Montserrat"/>
                <a:cs typeface="Montserrat"/>
                <a:sym typeface="Montserrat"/>
              </a:rPr>
            </a:br>
            <a:br>
              <a:rPr lang="pt-BR">
                <a:latin typeface="Montserrat"/>
                <a:ea typeface="Montserrat"/>
                <a:cs typeface="Montserrat"/>
                <a:sym typeface="Montserrat"/>
              </a:rPr>
            </a:br>
            <a:r>
              <a:rPr lang="pt-BR">
                <a:latin typeface="Montserrat"/>
                <a:ea typeface="Montserrat"/>
                <a:cs typeface="Montserrat"/>
                <a:sym typeface="Montserrat"/>
              </a:rPr>
              <a:t>Qual o mês e ano que a receita foi maior? </a:t>
            </a:r>
            <a:br>
              <a:rPr lang="pt-BR">
                <a:latin typeface="Montserrat"/>
                <a:ea typeface="Montserrat"/>
                <a:cs typeface="Montserrat"/>
                <a:sym typeface="Montserrat"/>
              </a:rPr>
            </a:br>
            <a:br>
              <a:rPr lang="pt-BR">
                <a:latin typeface="Montserrat"/>
                <a:ea typeface="Montserrat"/>
                <a:cs typeface="Montserrat"/>
                <a:sym typeface="Montserrat"/>
              </a:rPr>
            </a:br>
            <a:r>
              <a:rPr lang="pt-BR">
                <a:latin typeface="Montserrat"/>
                <a:ea typeface="Montserrat"/>
                <a:cs typeface="Montserrat"/>
                <a:sym typeface="Montserrat"/>
              </a:rPr>
              <a:t>Qual campanha teve mais compra no ano 2021?</a:t>
            </a:r>
            <a:endParaRPr>
              <a:latin typeface="Montserrat"/>
              <a:ea typeface="Montserrat"/>
              <a:cs typeface="Montserrat"/>
              <a:sym typeface="Montserrat"/>
            </a:endParaRPr>
          </a:p>
        </p:txBody>
      </p:sp>
      <p:pic>
        <p:nvPicPr>
          <p:cNvPr id="259" name="Google Shape;259;p25"/>
          <p:cNvPicPr preferRelativeResize="0"/>
          <p:nvPr/>
        </p:nvPicPr>
        <p:blipFill>
          <a:blip r:embed="rId6">
            <a:alphaModFix/>
          </a:blip>
          <a:stretch>
            <a:fillRect/>
          </a:stretch>
        </p:blipFill>
        <p:spPr>
          <a:xfrm>
            <a:off x="4720826" y="526350"/>
            <a:ext cx="3392967" cy="2009627"/>
          </a:xfrm>
          <a:prstGeom prst="rect">
            <a:avLst/>
          </a:prstGeom>
          <a:noFill/>
          <a:ln>
            <a:noFill/>
          </a:ln>
        </p:spPr>
      </p:pic>
      <p:pic>
        <p:nvPicPr>
          <p:cNvPr id="260" name="Google Shape;260;p25"/>
          <p:cNvPicPr preferRelativeResize="0"/>
          <p:nvPr/>
        </p:nvPicPr>
        <p:blipFill>
          <a:blip r:embed="rId7">
            <a:alphaModFix/>
          </a:blip>
          <a:stretch>
            <a:fillRect/>
          </a:stretch>
        </p:blipFill>
        <p:spPr>
          <a:xfrm>
            <a:off x="5459089" y="2329752"/>
            <a:ext cx="3174637" cy="2097206"/>
          </a:xfrm>
          <a:prstGeom prst="rect">
            <a:avLst/>
          </a:prstGeom>
          <a:noFill/>
          <a:ln>
            <a:noFill/>
          </a:ln>
        </p:spPr>
      </p:pic>
      <p:sp>
        <p:nvSpPr>
          <p:cNvPr id="261" name="Google Shape;261;p25"/>
          <p:cNvSpPr/>
          <p:nvPr/>
        </p:nvSpPr>
        <p:spPr>
          <a:xfrm>
            <a:off x="5795675" y="1021325"/>
            <a:ext cx="418500" cy="1317000"/>
          </a:xfrm>
          <a:prstGeom prst="rect">
            <a:avLst/>
          </a:prstGeom>
          <a:noFill/>
          <a:ln cap="flat" cmpd="sng" w="9525">
            <a:solidFill>
              <a:srgbClr val="E83B4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25"/>
          <p:cNvSpPr/>
          <p:nvPr/>
        </p:nvSpPr>
        <p:spPr>
          <a:xfrm>
            <a:off x="5721825" y="2867075"/>
            <a:ext cx="2717100" cy="131100"/>
          </a:xfrm>
          <a:prstGeom prst="rect">
            <a:avLst/>
          </a:prstGeom>
          <a:noFill/>
          <a:ln cap="flat" cmpd="sng" w="9525">
            <a:solidFill>
              <a:srgbClr val="E83B4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25"/>
          <p:cNvSpPr/>
          <p:nvPr/>
        </p:nvSpPr>
        <p:spPr>
          <a:xfrm>
            <a:off x="4946625" y="1058225"/>
            <a:ext cx="3088500" cy="110700"/>
          </a:xfrm>
          <a:prstGeom prst="rect">
            <a:avLst/>
          </a:prstGeom>
          <a:noFill/>
          <a:ln cap="flat" cmpd="sng" w="9525">
            <a:solidFill>
              <a:srgbClr val="E83B4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64" name="Google Shape;264;p25"/>
          <p:cNvPicPr preferRelativeResize="0"/>
          <p:nvPr/>
        </p:nvPicPr>
        <p:blipFill rotWithShape="1">
          <a:blip r:embed="rId8">
            <a:alphaModFix/>
          </a:blip>
          <a:srcRect b="74397" l="0" r="0" t="0"/>
          <a:stretch/>
        </p:blipFill>
        <p:spPr>
          <a:xfrm>
            <a:off x="156707" y="3612675"/>
            <a:ext cx="5226643" cy="6069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pic>
        <p:nvPicPr>
          <p:cNvPr id="269" name="Google Shape;269;p26"/>
          <p:cNvPicPr preferRelativeResize="0"/>
          <p:nvPr/>
        </p:nvPicPr>
        <p:blipFill rotWithShape="1">
          <a:blip r:embed="rId3">
            <a:alphaModFix/>
          </a:blip>
          <a:srcRect b="35899" l="0" r="0" t="13939"/>
          <a:stretch/>
        </p:blipFill>
        <p:spPr>
          <a:xfrm flipH="1" rot="-5400000">
            <a:off x="-5912" y="458614"/>
            <a:ext cx="619125" cy="205450"/>
          </a:xfrm>
          <a:prstGeom prst="rect">
            <a:avLst/>
          </a:prstGeom>
          <a:noFill/>
          <a:ln>
            <a:noFill/>
          </a:ln>
        </p:spPr>
      </p:pic>
      <p:pic>
        <p:nvPicPr>
          <p:cNvPr id="270" name="Google Shape;270;p26"/>
          <p:cNvPicPr preferRelativeResize="0"/>
          <p:nvPr/>
        </p:nvPicPr>
        <p:blipFill rotWithShape="1">
          <a:blip r:embed="rId3">
            <a:alphaModFix/>
          </a:blip>
          <a:srcRect b="35899" l="0" r="0" t="13939"/>
          <a:stretch/>
        </p:blipFill>
        <p:spPr>
          <a:xfrm flipH="1" rot="5400000">
            <a:off x="8579300" y="4426414"/>
            <a:ext cx="619125" cy="205450"/>
          </a:xfrm>
          <a:prstGeom prst="rect">
            <a:avLst/>
          </a:prstGeom>
          <a:noFill/>
          <a:ln>
            <a:noFill/>
          </a:ln>
        </p:spPr>
      </p:pic>
      <p:pic>
        <p:nvPicPr>
          <p:cNvPr id="271" name="Google Shape;271;p26"/>
          <p:cNvPicPr preferRelativeResize="0"/>
          <p:nvPr/>
        </p:nvPicPr>
        <p:blipFill>
          <a:blip r:embed="rId4">
            <a:alphaModFix/>
          </a:blip>
          <a:stretch>
            <a:fillRect/>
          </a:stretch>
        </p:blipFill>
        <p:spPr>
          <a:xfrm>
            <a:off x="277125" y="4766963"/>
            <a:ext cx="476250" cy="95250"/>
          </a:xfrm>
          <a:prstGeom prst="rect">
            <a:avLst/>
          </a:prstGeom>
          <a:noFill/>
          <a:ln>
            <a:noFill/>
          </a:ln>
        </p:spPr>
      </p:pic>
      <p:pic>
        <p:nvPicPr>
          <p:cNvPr id="272" name="Google Shape;272;p26"/>
          <p:cNvPicPr preferRelativeResize="0"/>
          <p:nvPr/>
        </p:nvPicPr>
        <p:blipFill>
          <a:blip r:embed="rId4">
            <a:alphaModFix/>
          </a:blip>
          <a:stretch>
            <a:fillRect/>
          </a:stretch>
        </p:blipFill>
        <p:spPr>
          <a:xfrm rot="-5400000">
            <a:off x="8650738" y="785163"/>
            <a:ext cx="476250" cy="95250"/>
          </a:xfrm>
          <a:prstGeom prst="rect">
            <a:avLst/>
          </a:prstGeom>
          <a:noFill/>
          <a:ln>
            <a:noFill/>
          </a:ln>
        </p:spPr>
      </p:pic>
      <p:cxnSp>
        <p:nvCxnSpPr>
          <p:cNvPr id="273" name="Google Shape;273;p26"/>
          <p:cNvCxnSpPr/>
          <p:nvPr/>
        </p:nvCxnSpPr>
        <p:spPr>
          <a:xfrm rot="10800000">
            <a:off x="8888863" y="1304775"/>
            <a:ext cx="0" cy="3067200"/>
          </a:xfrm>
          <a:prstGeom prst="straightConnector1">
            <a:avLst/>
          </a:prstGeom>
          <a:noFill/>
          <a:ln cap="flat" cmpd="sng" w="9525">
            <a:solidFill>
              <a:srgbClr val="B7B7B7"/>
            </a:solidFill>
            <a:prstDash val="solid"/>
            <a:round/>
            <a:headEnd len="med" w="med" type="none"/>
            <a:tailEnd len="med" w="med" type="none"/>
          </a:ln>
        </p:spPr>
      </p:cxnSp>
      <p:cxnSp>
        <p:nvCxnSpPr>
          <p:cNvPr id="274" name="Google Shape;274;p26"/>
          <p:cNvCxnSpPr/>
          <p:nvPr/>
        </p:nvCxnSpPr>
        <p:spPr>
          <a:xfrm rot="10800000">
            <a:off x="303000" y="762150"/>
            <a:ext cx="0" cy="742800"/>
          </a:xfrm>
          <a:prstGeom prst="straightConnector1">
            <a:avLst/>
          </a:prstGeom>
          <a:noFill/>
          <a:ln cap="flat" cmpd="sng" w="9525">
            <a:solidFill>
              <a:srgbClr val="B7B7B7"/>
            </a:solidFill>
            <a:prstDash val="solid"/>
            <a:round/>
            <a:headEnd len="med" w="med" type="none"/>
            <a:tailEnd len="med" w="med" type="none"/>
          </a:ln>
        </p:spPr>
      </p:cxnSp>
      <p:sp>
        <p:nvSpPr>
          <p:cNvPr id="275" name="Google Shape;275;p26"/>
          <p:cNvSpPr txBox="1"/>
          <p:nvPr/>
        </p:nvSpPr>
        <p:spPr>
          <a:xfrm>
            <a:off x="1680525" y="1504950"/>
            <a:ext cx="5622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276" name="Google Shape;276;p26"/>
          <p:cNvSpPr txBox="1"/>
          <p:nvPr>
            <p:ph idx="4294967295" type="title"/>
          </p:nvPr>
        </p:nvSpPr>
        <p:spPr>
          <a:xfrm>
            <a:off x="459630" y="473450"/>
            <a:ext cx="8198100" cy="60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pt-BR" sz="2200">
                <a:solidFill>
                  <a:srgbClr val="595959"/>
                </a:solidFill>
                <a:latin typeface="Montserrat"/>
                <a:ea typeface="Montserrat"/>
                <a:cs typeface="Montserrat"/>
                <a:sym typeface="Montserrat"/>
              </a:rPr>
              <a:t>Processar</a:t>
            </a:r>
            <a:endParaRPr b="1" sz="2200">
              <a:solidFill>
                <a:srgbClr val="595959"/>
              </a:solidFill>
              <a:latin typeface="Montserrat"/>
              <a:ea typeface="Montserrat"/>
              <a:cs typeface="Montserrat"/>
              <a:sym typeface="Montserrat"/>
            </a:endParaRPr>
          </a:p>
          <a:p>
            <a:pPr indent="0" lvl="0" marL="0" rtl="0" algn="l">
              <a:spcBef>
                <a:spcPts val="0"/>
              </a:spcBef>
              <a:spcAft>
                <a:spcPts val="0"/>
              </a:spcAft>
              <a:buNone/>
            </a:pPr>
            <a:r>
              <a:t/>
            </a:r>
            <a:endParaRPr sz="3000">
              <a:solidFill>
                <a:srgbClr val="595959"/>
              </a:solidFill>
            </a:endParaRPr>
          </a:p>
        </p:txBody>
      </p:sp>
      <p:sp>
        <p:nvSpPr>
          <p:cNvPr id="277" name="Google Shape;277;p26"/>
          <p:cNvSpPr txBox="1"/>
          <p:nvPr/>
        </p:nvSpPr>
        <p:spPr>
          <a:xfrm>
            <a:off x="188100" y="970100"/>
            <a:ext cx="3558600" cy="352500"/>
          </a:xfrm>
          <a:prstGeom prst="rect">
            <a:avLst/>
          </a:prstGeom>
          <a:noFill/>
          <a:ln>
            <a:noFill/>
          </a:ln>
        </p:spPr>
        <p:txBody>
          <a:bodyPr anchorCtr="0" anchor="t" bIns="91425" lIns="91425" spcFirstLastPara="1" rIns="91425" wrap="square" tIns="91425">
            <a:noAutofit/>
          </a:bodyPr>
          <a:lstStyle/>
          <a:p>
            <a:pPr indent="-228600" lvl="0" marL="457200" rtl="0" algn="l">
              <a:lnSpc>
                <a:spcPct val="115000"/>
              </a:lnSpc>
              <a:spcBef>
                <a:spcPts val="300"/>
              </a:spcBef>
              <a:spcAft>
                <a:spcPts val="0"/>
              </a:spcAft>
              <a:buClr>
                <a:srgbClr val="1F1F1F"/>
              </a:buClr>
              <a:buSzPts val="1000"/>
              <a:buFont typeface="Roboto"/>
              <a:buNone/>
            </a:pPr>
            <a:r>
              <a:rPr b="1" lang="pt-BR" sz="1000">
                <a:solidFill>
                  <a:srgbClr val="595959"/>
                </a:solidFill>
                <a:latin typeface="Roboto"/>
                <a:ea typeface="Roboto"/>
                <a:cs typeface="Roboto"/>
                <a:sym typeface="Roboto"/>
              </a:rPr>
              <a:t>Verificar se as informações estão completas!</a:t>
            </a:r>
            <a:endParaRPr sz="1000">
              <a:solidFill>
                <a:srgbClr val="595959"/>
              </a:solidFill>
              <a:latin typeface="Montserrat"/>
              <a:ea typeface="Montserrat"/>
              <a:cs typeface="Montserrat"/>
              <a:sym typeface="Montserrat"/>
            </a:endParaRPr>
          </a:p>
        </p:txBody>
      </p:sp>
      <p:cxnSp>
        <p:nvCxnSpPr>
          <p:cNvPr id="278" name="Google Shape;278;p26"/>
          <p:cNvCxnSpPr/>
          <p:nvPr/>
        </p:nvCxnSpPr>
        <p:spPr>
          <a:xfrm rot="10800000">
            <a:off x="617759" y="1008996"/>
            <a:ext cx="0" cy="352500"/>
          </a:xfrm>
          <a:prstGeom prst="straightConnector1">
            <a:avLst/>
          </a:prstGeom>
          <a:noFill/>
          <a:ln cap="flat" cmpd="sng" w="38100">
            <a:solidFill>
              <a:srgbClr val="E83B4C"/>
            </a:solidFill>
            <a:prstDash val="solid"/>
            <a:round/>
            <a:headEnd len="med" w="med" type="none"/>
            <a:tailEnd len="med" w="med" type="none"/>
          </a:ln>
        </p:spPr>
      </p:cxnSp>
      <p:sp>
        <p:nvSpPr>
          <p:cNvPr id="279" name="Google Shape;279;p26"/>
          <p:cNvSpPr txBox="1"/>
          <p:nvPr/>
        </p:nvSpPr>
        <p:spPr>
          <a:xfrm>
            <a:off x="1887625" y="1635825"/>
            <a:ext cx="6593100" cy="12621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pt-BR">
                <a:latin typeface="Montserrat"/>
                <a:ea typeface="Montserrat"/>
                <a:cs typeface="Montserrat"/>
                <a:sym typeface="Montserrat"/>
              </a:rPr>
              <a:t>Muitas das bases normalmente vêm com dados faltantes ou inconsistentes, os quais devem ser ajustados conforme os princípios da consulta, para evitar os chamados ruídos. Por exemplo, em uma base que contém dados nulos, estes devem ser corrigidos ou removidos, dependo do objetivo da mineração.</a:t>
            </a:r>
            <a:endParaRPr>
              <a:latin typeface="Montserrat"/>
              <a:ea typeface="Montserrat"/>
              <a:cs typeface="Montserrat"/>
              <a:sym typeface="Montserrat"/>
            </a:endParaRPr>
          </a:p>
        </p:txBody>
      </p:sp>
      <p:pic>
        <p:nvPicPr>
          <p:cNvPr id="280" name="Google Shape;280;p26"/>
          <p:cNvPicPr preferRelativeResize="0"/>
          <p:nvPr/>
        </p:nvPicPr>
        <p:blipFill>
          <a:blip r:embed="rId5">
            <a:alphaModFix/>
          </a:blip>
          <a:stretch>
            <a:fillRect/>
          </a:stretch>
        </p:blipFill>
        <p:spPr>
          <a:xfrm>
            <a:off x="553350" y="1816475"/>
            <a:ext cx="926125" cy="900810"/>
          </a:xfrm>
          <a:prstGeom prst="rect">
            <a:avLst/>
          </a:prstGeom>
          <a:noFill/>
          <a:ln>
            <a:noFill/>
          </a:ln>
        </p:spPr>
      </p:pic>
      <p:pic>
        <p:nvPicPr>
          <p:cNvPr id="281" name="Google Shape;281;p26"/>
          <p:cNvPicPr preferRelativeResize="0"/>
          <p:nvPr/>
        </p:nvPicPr>
        <p:blipFill>
          <a:blip r:embed="rId6">
            <a:alphaModFix/>
          </a:blip>
          <a:stretch>
            <a:fillRect/>
          </a:stretch>
        </p:blipFill>
        <p:spPr>
          <a:xfrm>
            <a:off x="129550" y="3261800"/>
            <a:ext cx="8724250" cy="1065100"/>
          </a:xfrm>
          <a:prstGeom prst="rect">
            <a:avLst/>
          </a:prstGeom>
          <a:noFill/>
          <a:ln>
            <a:noFill/>
          </a:ln>
        </p:spPr>
      </p:pic>
      <p:pic>
        <p:nvPicPr>
          <p:cNvPr id="282" name="Google Shape;282;p26"/>
          <p:cNvPicPr preferRelativeResize="0"/>
          <p:nvPr/>
        </p:nvPicPr>
        <p:blipFill>
          <a:blip r:embed="rId7">
            <a:alphaModFix/>
          </a:blip>
          <a:stretch>
            <a:fillRect/>
          </a:stretch>
        </p:blipFill>
        <p:spPr>
          <a:xfrm>
            <a:off x="3674400" y="394875"/>
            <a:ext cx="4904617" cy="87582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pic>
        <p:nvPicPr>
          <p:cNvPr id="287" name="Google Shape;287;p27"/>
          <p:cNvPicPr preferRelativeResize="0"/>
          <p:nvPr/>
        </p:nvPicPr>
        <p:blipFill rotWithShape="1">
          <a:blip r:embed="rId3">
            <a:alphaModFix/>
          </a:blip>
          <a:srcRect b="35899" l="0" r="0" t="13939"/>
          <a:stretch/>
        </p:blipFill>
        <p:spPr>
          <a:xfrm flipH="1" rot="-5400000">
            <a:off x="-5912" y="458614"/>
            <a:ext cx="619125" cy="205450"/>
          </a:xfrm>
          <a:prstGeom prst="rect">
            <a:avLst/>
          </a:prstGeom>
          <a:noFill/>
          <a:ln>
            <a:noFill/>
          </a:ln>
        </p:spPr>
      </p:pic>
      <p:pic>
        <p:nvPicPr>
          <p:cNvPr id="288" name="Google Shape;288;p27"/>
          <p:cNvPicPr preferRelativeResize="0"/>
          <p:nvPr/>
        </p:nvPicPr>
        <p:blipFill rotWithShape="1">
          <a:blip r:embed="rId3">
            <a:alphaModFix/>
          </a:blip>
          <a:srcRect b="35899" l="0" r="0" t="13939"/>
          <a:stretch/>
        </p:blipFill>
        <p:spPr>
          <a:xfrm flipH="1" rot="5400000">
            <a:off x="8579300" y="4426414"/>
            <a:ext cx="619125" cy="205450"/>
          </a:xfrm>
          <a:prstGeom prst="rect">
            <a:avLst/>
          </a:prstGeom>
          <a:noFill/>
          <a:ln>
            <a:noFill/>
          </a:ln>
        </p:spPr>
      </p:pic>
      <p:pic>
        <p:nvPicPr>
          <p:cNvPr id="289" name="Google Shape;289;p27"/>
          <p:cNvPicPr preferRelativeResize="0"/>
          <p:nvPr/>
        </p:nvPicPr>
        <p:blipFill>
          <a:blip r:embed="rId4">
            <a:alphaModFix/>
          </a:blip>
          <a:stretch>
            <a:fillRect/>
          </a:stretch>
        </p:blipFill>
        <p:spPr>
          <a:xfrm>
            <a:off x="277125" y="4766963"/>
            <a:ext cx="476250" cy="95250"/>
          </a:xfrm>
          <a:prstGeom prst="rect">
            <a:avLst/>
          </a:prstGeom>
          <a:noFill/>
          <a:ln>
            <a:noFill/>
          </a:ln>
        </p:spPr>
      </p:pic>
      <p:pic>
        <p:nvPicPr>
          <p:cNvPr id="290" name="Google Shape;290;p27"/>
          <p:cNvPicPr preferRelativeResize="0"/>
          <p:nvPr/>
        </p:nvPicPr>
        <p:blipFill>
          <a:blip r:embed="rId4">
            <a:alphaModFix/>
          </a:blip>
          <a:stretch>
            <a:fillRect/>
          </a:stretch>
        </p:blipFill>
        <p:spPr>
          <a:xfrm rot="-5400000">
            <a:off x="8650738" y="785163"/>
            <a:ext cx="476250" cy="95250"/>
          </a:xfrm>
          <a:prstGeom prst="rect">
            <a:avLst/>
          </a:prstGeom>
          <a:noFill/>
          <a:ln>
            <a:noFill/>
          </a:ln>
        </p:spPr>
      </p:pic>
      <p:cxnSp>
        <p:nvCxnSpPr>
          <p:cNvPr id="291" name="Google Shape;291;p27"/>
          <p:cNvCxnSpPr/>
          <p:nvPr/>
        </p:nvCxnSpPr>
        <p:spPr>
          <a:xfrm rot="10800000">
            <a:off x="8888863" y="1304775"/>
            <a:ext cx="0" cy="3067200"/>
          </a:xfrm>
          <a:prstGeom prst="straightConnector1">
            <a:avLst/>
          </a:prstGeom>
          <a:noFill/>
          <a:ln cap="flat" cmpd="sng" w="9525">
            <a:solidFill>
              <a:srgbClr val="B7B7B7"/>
            </a:solidFill>
            <a:prstDash val="solid"/>
            <a:round/>
            <a:headEnd len="med" w="med" type="none"/>
            <a:tailEnd len="med" w="med" type="none"/>
          </a:ln>
        </p:spPr>
      </p:cxnSp>
      <p:cxnSp>
        <p:nvCxnSpPr>
          <p:cNvPr id="292" name="Google Shape;292;p27"/>
          <p:cNvCxnSpPr/>
          <p:nvPr/>
        </p:nvCxnSpPr>
        <p:spPr>
          <a:xfrm rot="10800000">
            <a:off x="303000" y="762150"/>
            <a:ext cx="0" cy="742800"/>
          </a:xfrm>
          <a:prstGeom prst="straightConnector1">
            <a:avLst/>
          </a:prstGeom>
          <a:noFill/>
          <a:ln cap="flat" cmpd="sng" w="9525">
            <a:solidFill>
              <a:srgbClr val="B7B7B7"/>
            </a:solidFill>
            <a:prstDash val="solid"/>
            <a:round/>
            <a:headEnd len="med" w="med" type="none"/>
            <a:tailEnd len="med" w="med" type="none"/>
          </a:ln>
        </p:spPr>
      </p:cxnSp>
      <p:sp>
        <p:nvSpPr>
          <p:cNvPr id="293" name="Google Shape;293;p27"/>
          <p:cNvSpPr txBox="1"/>
          <p:nvPr/>
        </p:nvSpPr>
        <p:spPr>
          <a:xfrm>
            <a:off x="1680525" y="1504950"/>
            <a:ext cx="5622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294" name="Google Shape;294;p27"/>
          <p:cNvSpPr txBox="1"/>
          <p:nvPr>
            <p:ph idx="4294967295" type="title"/>
          </p:nvPr>
        </p:nvSpPr>
        <p:spPr>
          <a:xfrm>
            <a:off x="459630" y="473450"/>
            <a:ext cx="8198100" cy="60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pt-BR" sz="2200">
                <a:solidFill>
                  <a:srgbClr val="595959"/>
                </a:solidFill>
                <a:latin typeface="Montserrat"/>
                <a:ea typeface="Montserrat"/>
                <a:cs typeface="Montserrat"/>
                <a:sym typeface="Montserrat"/>
              </a:rPr>
              <a:t>Sintetizar</a:t>
            </a:r>
            <a:endParaRPr b="1" sz="2200">
              <a:solidFill>
                <a:srgbClr val="595959"/>
              </a:solidFill>
              <a:latin typeface="Montserrat"/>
              <a:ea typeface="Montserrat"/>
              <a:cs typeface="Montserrat"/>
              <a:sym typeface="Montserrat"/>
            </a:endParaRPr>
          </a:p>
          <a:p>
            <a:pPr indent="0" lvl="0" marL="0" rtl="0" algn="l">
              <a:spcBef>
                <a:spcPts val="0"/>
              </a:spcBef>
              <a:spcAft>
                <a:spcPts val="0"/>
              </a:spcAft>
              <a:buNone/>
            </a:pPr>
            <a:r>
              <a:t/>
            </a:r>
            <a:endParaRPr sz="3000">
              <a:solidFill>
                <a:srgbClr val="595959"/>
              </a:solidFill>
            </a:endParaRPr>
          </a:p>
        </p:txBody>
      </p:sp>
      <p:sp>
        <p:nvSpPr>
          <p:cNvPr id="295" name="Google Shape;295;p27"/>
          <p:cNvSpPr txBox="1"/>
          <p:nvPr/>
        </p:nvSpPr>
        <p:spPr>
          <a:xfrm>
            <a:off x="188100" y="970100"/>
            <a:ext cx="3558600" cy="352500"/>
          </a:xfrm>
          <a:prstGeom prst="rect">
            <a:avLst/>
          </a:prstGeom>
          <a:noFill/>
          <a:ln>
            <a:noFill/>
          </a:ln>
        </p:spPr>
        <p:txBody>
          <a:bodyPr anchorCtr="0" anchor="t" bIns="91425" lIns="91425" spcFirstLastPara="1" rIns="91425" wrap="square" tIns="91425">
            <a:noAutofit/>
          </a:bodyPr>
          <a:lstStyle/>
          <a:p>
            <a:pPr indent="-228600" lvl="0" marL="457200" rtl="0" algn="l">
              <a:lnSpc>
                <a:spcPct val="115000"/>
              </a:lnSpc>
              <a:spcBef>
                <a:spcPts val="300"/>
              </a:spcBef>
              <a:spcAft>
                <a:spcPts val="0"/>
              </a:spcAft>
              <a:buClr>
                <a:srgbClr val="1F1F1F"/>
              </a:buClr>
              <a:buSzPts val="1000"/>
              <a:buFont typeface="Roboto"/>
              <a:buNone/>
            </a:pPr>
            <a:r>
              <a:rPr b="1" lang="pt-BR" sz="1000">
                <a:solidFill>
                  <a:srgbClr val="595959"/>
                </a:solidFill>
                <a:latin typeface="Roboto"/>
                <a:ea typeface="Roboto"/>
                <a:cs typeface="Roboto"/>
                <a:sym typeface="Roboto"/>
              </a:rPr>
              <a:t>Reduzir os dados a um parâmetro geral.</a:t>
            </a:r>
            <a:endParaRPr sz="1000">
              <a:solidFill>
                <a:srgbClr val="595959"/>
              </a:solidFill>
              <a:latin typeface="Montserrat"/>
              <a:ea typeface="Montserrat"/>
              <a:cs typeface="Montserrat"/>
              <a:sym typeface="Montserrat"/>
            </a:endParaRPr>
          </a:p>
        </p:txBody>
      </p:sp>
      <p:cxnSp>
        <p:nvCxnSpPr>
          <p:cNvPr id="296" name="Google Shape;296;p27"/>
          <p:cNvCxnSpPr/>
          <p:nvPr/>
        </p:nvCxnSpPr>
        <p:spPr>
          <a:xfrm rot="10800000">
            <a:off x="617759" y="1008996"/>
            <a:ext cx="0" cy="352500"/>
          </a:xfrm>
          <a:prstGeom prst="straightConnector1">
            <a:avLst/>
          </a:prstGeom>
          <a:noFill/>
          <a:ln cap="flat" cmpd="sng" w="38100">
            <a:solidFill>
              <a:srgbClr val="E83B4C"/>
            </a:solidFill>
            <a:prstDash val="solid"/>
            <a:round/>
            <a:headEnd len="med" w="med" type="none"/>
            <a:tailEnd len="med" w="med" type="none"/>
          </a:ln>
        </p:spPr>
      </p:cxnSp>
      <p:pic>
        <p:nvPicPr>
          <p:cNvPr id="297" name="Google Shape;297;p27"/>
          <p:cNvPicPr preferRelativeResize="0"/>
          <p:nvPr/>
        </p:nvPicPr>
        <p:blipFill>
          <a:blip r:embed="rId5">
            <a:alphaModFix/>
          </a:blip>
          <a:stretch>
            <a:fillRect/>
          </a:stretch>
        </p:blipFill>
        <p:spPr>
          <a:xfrm>
            <a:off x="3799450" y="1080350"/>
            <a:ext cx="1024125" cy="966125"/>
          </a:xfrm>
          <a:prstGeom prst="rect">
            <a:avLst/>
          </a:prstGeom>
          <a:noFill/>
          <a:ln>
            <a:noFill/>
          </a:ln>
        </p:spPr>
      </p:pic>
      <p:pic>
        <p:nvPicPr>
          <p:cNvPr id="298" name="Google Shape;298;p27"/>
          <p:cNvPicPr preferRelativeResize="0"/>
          <p:nvPr/>
        </p:nvPicPr>
        <p:blipFill>
          <a:blip r:embed="rId6">
            <a:alphaModFix/>
          </a:blip>
          <a:stretch>
            <a:fillRect/>
          </a:stretch>
        </p:blipFill>
        <p:spPr>
          <a:xfrm>
            <a:off x="2931526" y="2387175"/>
            <a:ext cx="3105900" cy="2109575"/>
          </a:xfrm>
          <a:prstGeom prst="rect">
            <a:avLst/>
          </a:prstGeom>
          <a:noFill/>
          <a:ln>
            <a:noFill/>
          </a:ln>
        </p:spPr>
      </p:pic>
      <p:sp>
        <p:nvSpPr>
          <p:cNvPr id="299" name="Google Shape;299;p27"/>
          <p:cNvSpPr txBox="1"/>
          <p:nvPr/>
        </p:nvSpPr>
        <p:spPr>
          <a:xfrm>
            <a:off x="617750" y="1991775"/>
            <a:ext cx="2493000" cy="16932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pt-BR">
                <a:latin typeface="Montserrat"/>
                <a:ea typeface="Montserrat"/>
                <a:cs typeface="Montserrat"/>
                <a:sym typeface="Montserrat"/>
              </a:rPr>
              <a:t>Formula: </a:t>
            </a:r>
            <a:endParaRPr>
              <a:latin typeface="Montserrat"/>
              <a:ea typeface="Montserrat"/>
              <a:cs typeface="Montserrat"/>
              <a:sym typeface="Montserrat"/>
            </a:endParaRPr>
          </a:p>
          <a:p>
            <a:pPr indent="0" lvl="0" marL="0" rtl="0" algn="just">
              <a:spcBef>
                <a:spcPts val="0"/>
              </a:spcBef>
              <a:spcAft>
                <a:spcPts val="0"/>
              </a:spcAft>
              <a:buNone/>
            </a:pPr>
            <a:r>
              <a:t/>
            </a:r>
            <a:endParaRPr>
              <a:latin typeface="Montserrat"/>
              <a:ea typeface="Montserrat"/>
              <a:cs typeface="Montserrat"/>
              <a:sym typeface="Montserrat"/>
            </a:endParaRPr>
          </a:p>
          <a:p>
            <a:pPr indent="-317500" lvl="0" marL="457200" rtl="0" algn="just">
              <a:spcBef>
                <a:spcPts val="0"/>
              </a:spcBef>
              <a:spcAft>
                <a:spcPts val="0"/>
              </a:spcAft>
              <a:buSzPts val="1400"/>
              <a:buFont typeface="Montserrat"/>
              <a:buChar char="●"/>
            </a:pPr>
            <a:r>
              <a:rPr lang="pt-BR">
                <a:latin typeface="Montserrat"/>
                <a:ea typeface="Montserrat"/>
                <a:cs typeface="Montserrat"/>
                <a:sym typeface="Montserrat"/>
              </a:rPr>
              <a:t>Query</a:t>
            </a:r>
            <a:endParaRPr>
              <a:latin typeface="Montserrat"/>
              <a:ea typeface="Montserrat"/>
              <a:cs typeface="Montserrat"/>
              <a:sym typeface="Montserrat"/>
            </a:endParaRPr>
          </a:p>
          <a:p>
            <a:pPr indent="0" lvl="0" marL="914400" rtl="0" algn="just">
              <a:spcBef>
                <a:spcPts val="0"/>
              </a:spcBef>
              <a:spcAft>
                <a:spcPts val="0"/>
              </a:spcAft>
              <a:buNone/>
            </a:pPr>
            <a:r>
              <a:t/>
            </a:r>
            <a:endParaRPr>
              <a:latin typeface="Montserrat"/>
              <a:ea typeface="Montserrat"/>
              <a:cs typeface="Montserrat"/>
              <a:sym typeface="Montserrat"/>
            </a:endParaRPr>
          </a:p>
          <a:p>
            <a:pPr indent="0" lvl="0" marL="0" rtl="0" algn="just">
              <a:spcBef>
                <a:spcPts val="0"/>
              </a:spcBef>
              <a:spcAft>
                <a:spcPts val="0"/>
              </a:spcAft>
              <a:buNone/>
            </a:pPr>
            <a:r>
              <a:rPr lang="pt-BR">
                <a:latin typeface="Montserrat"/>
                <a:ea typeface="Montserrat"/>
                <a:cs typeface="Montserrat"/>
                <a:sym typeface="Montserrat"/>
              </a:rPr>
              <a:t>Funcionalidade</a:t>
            </a:r>
            <a:endParaRPr>
              <a:latin typeface="Montserrat"/>
              <a:ea typeface="Montserrat"/>
              <a:cs typeface="Montserrat"/>
              <a:sym typeface="Montserrat"/>
            </a:endParaRPr>
          </a:p>
          <a:p>
            <a:pPr indent="0" lvl="0" marL="0" rtl="0" algn="just">
              <a:spcBef>
                <a:spcPts val="0"/>
              </a:spcBef>
              <a:spcAft>
                <a:spcPts val="0"/>
              </a:spcAft>
              <a:buNone/>
            </a:pPr>
            <a:r>
              <a:t/>
            </a:r>
            <a:endParaRPr>
              <a:latin typeface="Montserrat"/>
              <a:ea typeface="Montserrat"/>
              <a:cs typeface="Montserrat"/>
              <a:sym typeface="Montserrat"/>
            </a:endParaRPr>
          </a:p>
          <a:p>
            <a:pPr indent="-317500" lvl="0" marL="457200" rtl="0" algn="just">
              <a:spcBef>
                <a:spcPts val="0"/>
              </a:spcBef>
              <a:spcAft>
                <a:spcPts val="0"/>
              </a:spcAft>
              <a:buSzPts val="1400"/>
              <a:buFont typeface="Montserrat"/>
              <a:buChar char="●"/>
            </a:pPr>
            <a:r>
              <a:rPr lang="pt-BR">
                <a:latin typeface="Montserrat"/>
                <a:ea typeface="Montserrat"/>
                <a:cs typeface="Montserrat"/>
                <a:sym typeface="Montserrat"/>
              </a:rPr>
              <a:t>Tabela dinâmica</a:t>
            </a:r>
            <a:endParaRPr>
              <a:latin typeface="Montserrat"/>
              <a:ea typeface="Montserrat"/>
              <a:cs typeface="Montserrat"/>
              <a:sym typeface="Montserrat"/>
            </a:endParaRPr>
          </a:p>
        </p:txBody>
      </p:sp>
      <p:pic>
        <p:nvPicPr>
          <p:cNvPr id="300" name="Google Shape;300;p27"/>
          <p:cNvPicPr preferRelativeResize="0"/>
          <p:nvPr/>
        </p:nvPicPr>
        <p:blipFill>
          <a:blip r:embed="rId7">
            <a:alphaModFix/>
          </a:blip>
          <a:stretch>
            <a:fillRect/>
          </a:stretch>
        </p:blipFill>
        <p:spPr>
          <a:xfrm>
            <a:off x="6216647" y="762150"/>
            <a:ext cx="2493000" cy="318837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pic>
        <p:nvPicPr>
          <p:cNvPr id="305" name="Google Shape;305;p28"/>
          <p:cNvPicPr preferRelativeResize="0"/>
          <p:nvPr/>
        </p:nvPicPr>
        <p:blipFill rotWithShape="1">
          <a:blip r:embed="rId3">
            <a:alphaModFix/>
          </a:blip>
          <a:srcRect b="35899" l="0" r="0" t="13939"/>
          <a:stretch/>
        </p:blipFill>
        <p:spPr>
          <a:xfrm flipH="1" rot="-5400000">
            <a:off x="-5912" y="458614"/>
            <a:ext cx="619125" cy="205450"/>
          </a:xfrm>
          <a:prstGeom prst="rect">
            <a:avLst/>
          </a:prstGeom>
          <a:noFill/>
          <a:ln>
            <a:noFill/>
          </a:ln>
        </p:spPr>
      </p:pic>
      <p:pic>
        <p:nvPicPr>
          <p:cNvPr id="306" name="Google Shape;306;p28"/>
          <p:cNvPicPr preferRelativeResize="0"/>
          <p:nvPr/>
        </p:nvPicPr>
        <p:blipFill rotWithShape="1">
          <a:blip r:embed="rId3">
            <a:alphaModFix/>
          </a:blip>
          <a:srcRect b="35899" l="0" r="0" t="13939"/>
          <a:stretch/>
        </p:blipFill>
        <p:spPr>
          <a:xfrm flipH="1" rot="5400000">
            <a:off x="8579300" y="4426414"/>
            <a:ext cx="619125" cy="205450"/>
          </a:xfrm>
          <a:prstGeom prst="rect">
            <a:avLst/>
          </a:prstGeom>
          <a:noFill/>
          <a:ln>
            <a:noFill/>
          </a:ln>
        </p:spPr>
      </p:pic>
      <p:pic>
        <p:nvPicPr>
          <p:cNvPr id="307" name="Google Shape;307;p28"/>
          <p:cNvPicPr preferRelativeResize="0"/>
          <p:nvPr/>
        </p:nvPicPr>
        <p:blipFill>
          <a:blip r:embed="rId4">
            <a:alphaModFix/>
          </a:blip>
          <a:stretch>
            <a:fillRect/>
          </a:stretch>
        </p:blipFill>
        <p:spPr>
          <a:xfrm>
            <a:off x="277125" y="4766963"/>
            <a:ext cx="476250" cy="95250"/>
          </a:xfrm>
          <a:prstGeom prst="rect">
            <a:avLst/>
          </a:prstGeom>
          <a:noFill/>
          <a:ln>
            <a:noFill/>
          </a:ln>
        </p:spPr>
      </p:pic>
      <p:pic>
        <p:nvPicPr>
          <p:cNvPr id="308" name="Google Shape;308;p28"/>
          <p:cNvPicPr preferRelativeResize="0"/>
          <p:nvPr/>
        </p:nvPicPr>
        <p:blipFill>
          <a:blip r:embed="rId4">
            <a:alphaModFix/>
          </a:blip>
          <a:stretch>
            <a:fillRect/>
          </a:stretch>
        </p:blipFill>
        <p:spPr>
          <a:xfrm rot="-5400000">
            <a:off x="8650738" y="785163"/>
            <a:ext cx="476250" cy="95250"/>
          </a:xfrm>
          <a:prstGeom prst="rect">
            <a:avLst/>
          </a:prstGeom>
          <a:noFill/>
          <a:ln>
            <a:noFill/>
          </a:ln>
        </p:spPr>
      </p:pic>
      <p:cxnSp>
        <p:nvCxnSpPr>
          <p:cNvPr id="309" name="Google Shape;309;p28"/>
          <p:cNvCxnSpPr/>
          <p:nvPr/>
        </p:nvCxnSpPr>
        <p:spPr>
          <a:xfrm rot="10800000">
            <a:off x="8888863" y="1304775"/>
            <a:ext cx="0" cy="3067200"/>
          </a:xfrm>
          <a:prstGeom prst="straightConnector1">
            <a:avLst/>
          </a:prstGeom>
          <a:noFill/>
          <a:ln cap="flat" cmpd="sng" w="9525">
            <a:solidFill>
              <a:srgbClr val="B7B7B7"/>
            </a:solidFill>
            <a:prstDash val="solid"/>
            <a:round/>
            <a:headEnd len="med" w="med" type="none"/>
            <a:tailEnd len="med" w="med" type="none"/>
          </a:ln>
        </p:spPr>
      </p:cxnSp>
      <p:cxnSp>
        <p:nvCxnSpPr>
          <p:cNvPr id="310" name="Google Shape;310;p28"/>
          <p:cNvCxnSpPr/>
          <p:nvPr/>
        </p:nvCxnSpPr>
        <p:spPr>
          <a:xfrm rot="10800000">
            <a:off x="303000" y="762150"/>
            <a:ext cx="0" cy="742800"/>
          </a:xfrm>
          <a:prstGeom prst="straightConnector1">
            <a:avLst/>
          </a:prstGeom>
          <a:noFill/>
          <a:ln cap="flat" cmpd="sng" w="9525">
            <a:solidFill>
              <a:srgbClr val="B7B7B7"/>
            </a:solidFill>
            <a:prstDash val="solid"/>
            <a:round/>
            <a:headEnd len="med" w="med" type="none"/>
            <a:tailEnd len="med" w="med" type="none"/>
          </a:ln>
        </p:spPr>
      </p:cxnSp>
      <p:sp>
        <p:nvSpPr>
          <p:cNvPr id="311" name="Google Shape;311;p28"/>
          <p:cNvSpPr txBox="1"/>
          <p:nvPr/>
        </p:nvSpPr>
        <p:spPr>
          <a:xfrm>
            <a:off x="1680525" y="1504950"/>
            <a:ext cx="5622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312" name="Google Shape;312;p28"/>
          <p:cNvSpPr txBox="1"/>
          <p:nvPr>
            <p:ph idx="4294967295" type="title"/>
          </p:nvPr>
        </p:nvSpPr>
        <p:spPr>
          <a:xfrm>
            <a:off x="459630" y="473450"/>
            <a:ext cx="8198100" cy="60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pt-BR" sz="2200">
                <a:solidFill>
                  <a:srgbClr val="595959"/>
                </a:solidFill>
                <a:latin typeface="Montserrat"/>
                <a:ea typeface="Montserrat"/>
                <a:cs typeface="Montserrat"/>
                <a:sym typeface="Montserrat"/>
              </a:rPr>
              <a:t>Minerar</a:t>
            </a:r>
            <a:endParaRPr b="1" sz="2200">
              <a:solidFill>
                <a:srgbClr val="595959"/>
              </a:solidFill>
              <a:latin typeface="Montserrat"/>
              <a:ea typeface="Montserrat"/>
              <a:cs typeface="Montserrat"/>
              <a:sym typeface="Montserrat"/>
            </a:endParaRPr>
          </a:p>
          <a:p>
            <a:pPr indent="0" lvl="0" marL="0" rtl="0" algn="l">
              <a:spcBef>
                <a:spcPts val="0"/>
              </a:spcBef>
              <a:spcAft>
                <a:spcPts val="0"/>
              </a:spcAft>
              <a:buNone/>
            </a:pPr>
            <a:r>
              <a:t/>
            </a:r>
            <a:endParaRPr sz="3000">
              <a:solidFill>
                <a:srgbClr val="595959"/>
              </a:solidFill>
            </a:endParaRPr>
          </a:p>
        </p:txBody>
      </p:sp>
      <p:sp>
        <p:nvSpPr>
          <p:cNvPr id="313" name="Google Shape;313;p28"/>
          <p:cNvSpPr txBox="1"/>
          <p:nvPr/>
        </p:nvSpPr>
        <p:spPr>
          <a:xfrm>
            <a:off x="188100" y="970100"/>
            <a:ext cx="3558600" cy="352500"/>
          </a:xfrm>
          <a:prstGeom prst="rect">
            <a:avLst/>
          </a:prstGeom>
          <a:noFill/>
          <a:ln>
            <a:noFill/>
          </a:ln>
        </p:spPr>
        <p:txBody>
          <a:bodyPr anchorCtr="0" anchor="t" bIns="91425" lIns="91425" spcFirstLastPara="1" rIns="91425" wrap="square" tIns="91425">
            <a:noAutofit/>
          </a:bodyPr>
          <a:lstStyle/>
          <a:p>
            <a:pPr indent="-228600" lvl="0" marL="457200" rtl="0" algn="l">
              <a:lnSpc>
                <a:spcPct val="115000"/>
              </a:lnSpc>
              <a:spcBef>
                <a:spcPts val="300"/>
              </a:spcBef>
              <a:spcAft>
                <a:spcPts val="0"/>
              </a:spcAft>
              <a:buClr>
                <a:srgbClr val="1F1F1F"/>
              </a:buClr>
              <a:buSzPts val="1000"/>
              <a:buFont typeface="Roboto"/>
              <a:buNone/>
            </a:pPr>
            <a:r>
              <a:rPr b="1" lang="pt-BR" sz="1000">
                <a:solidFill>
                  <a:srgbClr val="595959"/>
                </a:solidFill>
                <a:latin typeface="Roboto"/>
                <a:ea typeface="Roboto"/>
                <a:cs typeface="Roboto"/>
                <a:sym typeface="Roboto"/>
              </a:rPr>
              <a:t>Definir Padrões</a:t>
            </a:r>
            <a:endParaRPr sz="1000">
              <a:solidFill>
                <a:srgbClr val="595959"/>
              </a:solidFill>
              <a:latin typeface="Montserrat"/>
              <a:ea typeface="Montserrat"/>
              <a:cs typeface="Montserrat"/>
              <a:sym typeface="Montserrat"/>
            </a:endParaRPr>
          </a:p>
        </p:txBody>
      </p:sp>
      <p:cxnSp>
        <p:nvCxnSpPr>
          <p:cNvPr id="314" name="Google Shape;314;p28"/>
          <p:cNvCxnSpPr/>
          <p:nvPr/>
        </p:nvCxnSpPr>
        <p:spPr>
          <a:xfrm rot="10800000">
            <a:off x="617759" y="1008996"/>
            <a:ext cx="0" cy="352500"/>
          </a:xfrm>
          <a:prstGeom prst="straightConnector1">
            <a:avLst/>
          </a:prstGeom>
          <a:noFill/>
          <a:ln cap="flat" cmpd="sng" w="38100">
            <a:solidFill>
              <a:srgbClr val="E83B4C"/>
            </a:solidFill>
            <a:prstDash val="solid"/>
            <a:round/>
            <a:headEnd len="med" w="med" type="none"/>
            <a:tailEnd len="med" w="med" type="none"/>
          </a:ln>
        </p:spPr>
      </p:cxnSp>
      <p:sp>
        <p:nvSpPr>
          <p:cNvPr id="315" name="Google Shape;315;p28"/>
          <p:cNvSpPr txBox="1"/>
          <p:nvPr/>
        </p:nvSpPr>
        <p:spPr>
          <a:xfrm>
            <a:off x="406375" y="2489463"/>
            <a:ext cx="2493000" cy="16932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pt-BR">
                <a:latin typeface="Montserrat"/>
                <a:ea typeface="Montserrat"/>
                <a:cs typeface="Montserrat"/>
                <a:sym typeface="Montserrat"/>
              </a:rPr>
              <a:t>Formula: </a:t>
            </a:r>
            <a:endParaRPr>
              <a:latin typeface="Montserrat"/>
              <a:ea typeface="Montserrat"/>
              <a:cs typeface="Montserrat"/>
              <a:sym typeface="Montserrat"/>
            </a:endParaRPr>
          </a:p>
          <a:p>
            <a:pPr indent="0" lvl="0" marL="0" rtl="0" algn="just">
              <a:spcBef>
                <a:spcPts val="0"/>
              </a:spcBef>
              <a:spcAft>
                <a:spcPts val="0"/>
              </a:spcAft>
              <a:buNone/>
            </a:pPr>
            <a:r>
              <a:t/>
            </a:r>
            <a:endParaRPr>
              <a:latin typeface="Montserrat"/>
              <a:ea typeface="Montserrat"/>
              <a:cs typeface="Montserrat"/>
              <a:sym typeface="Montserrat"/>
            </a:endParaRPr>
          </a:p>
          <a:p>
            <a:pPr indent="-317500" lvl="0" marL="457200" rtl="0" algn="just">
              <a:spcBef>
                <a:spcPts val="0"/>
              </a:spcBef>
              <a:spcAft>
                <a:spcPts val="0"/>
              </a:spcAft>
              <a:buSzPts val="1400"/>
              <a:buFont typeface="Montserrat"/>
              <a:buChar char="●"/>
            </a:pPr>
            <a:r>
              <a:rPr lang="pt-BR">
                <a:latin typeface="Montserrat"/>
                <a:ea typeface="Montserrat"/>
                <a:cs typeface="Montserrat"/>
                <a:sym typeface="Montserrat"/>
              </a:rPr>
              <a:t>Sparkline</a:t>
            </a:r>
            <a:endParaRPr>
              <a:latin typeface="Montserrat"/>
              <a:ea typeface="Montserrat"/>
              <a:cs typeface="Montserrat"/>
              <a:sym typeface="Montserrat"/>
            </a:endParaRPr>
          </a:p>
          <a:p>
            <a:pPr indent="0" lvl="0" marL="914400" rtl="0" algn="just">
              <a:spcBef>
                <a:spcPts val="0"/>
              </a:spcBef>
              <a:spcAft>
                <a:spcPts val="0"/>
              </a:spcAft>
              <a:buNone/>
            </a:pPr>
            <a:r>
              <a:t/>
            </a:r>
            <a:endParaRPr>
              <a:latin typeface="Montserrat"/>
              <a:ea typeface="Montserrat"/>
              <a:cs typeface="Montserrat"/>
              <a:sym typeface="Montserrat"/>
            </a:endParaRPr>
          </a:p>
          <a:p>
            <a:pPr indent="0" lvl="0" marL="0" rtl="0" algn="just">
              <a:spcBef>
                <a:spcPts val="0"/>
              </a:spcBef>
              <a:spcAft>
                <a:spcPts val="0"/>
              </a:spcAft>
              <a:buNone/>
            </a:pPr>
            <a:r>
              <a:rPr lang="pt-BR">
                <a:latin typeface="Montserrat"/>
                <a:ea typeface="Montserrat"/>
                <a:cs typeface="Montserrat"/>
                <a:sym typeface="Montserrat"/>
              </a:rPr>
              <a:t>Funcionalidade</a:t>
            </a:r>
            <a:endParaRPr>
              <a:latin typeface="Montserrat"/>
              <a:ea typeface="Montserrat"/>
              <a:cs typeface="Montserrat"/>
              <a:sym typeface="Montserrat"/>
            </a:endParaRPr>
          </a:p>
          <a:p>
            <a:pPr indent="0" lvl="0" marL="0" rtl="0" algn="just">
              <a:spcBef>
                <a:spcPts val="0"/>
              </a:spcBef>
              <a:spcAft>
                <a:spcPts val="0"/>
              </a:spcAft>
              <a:buNone/>
            </a:pPr>
            <a:r>
              <a:t/>
            </a:r>
            <a:endParaRPr>
              <a:latin typeface="Montserrat"/>
              <a:ea typeface="Montserrat"/>
              <a:cs typeface="Montserrat"/>
              <a:sym typeface="Montserrat"/>
            </a:endParaRPr>
          </a:p>
          <a:p>
            <a:pPr indent="-317500" lvl="0" marL="457200" rtl="0" algn="just">
              <a:spcBef>
                <a:spcPts val="0"/>
              </a:spcBef>
              <a:spcAft>
                <a:spcPts val="0"/>
              </a:spcAft>
              <a:buSzPts val="1400"/>
              <a:buFont typeface="Montserrat"/>
              <a:buChar char="●"/>
            </a:pPr>
            <a:r>
              <a:rPr lang="pt-BR">
                <a:latin typeface="Montserrat"/>
                <a:ea typeface="Montserrat"/>
                <a:cs typeface="Montserrat"/>
                <a:sym typeface="Montserrat"/>
              </a:rPr>
              <a:t>Gráficos</a:t>
            </a:r>
            <a:endParaRPr>
              <a:latin typeface="Montserrat"/>
              <a:ea typeface="Montserrat"/>
              <a:cs typeface="Montserrat"/>
              <a:sym typeface="Montserrat"/>
            </a:endParaRPr>
          </a:p>
        </p:txBody>
      </p:sp>
      <p:pic>
        <p:nvPicPr>
          <p:cNvPr id="316" name="Google Shape;316;p28"/>
          <p:cNvPicPr preferRelativeResize="0"/>
          <p:nvPr/>
        </p:nvPicPr>
        <p:blipFill>
          <a:blip r:embed="rId5">
            <a:alphaModFix/>
          </a:blip>
          <a:stretch>
            <a:fillRect/>
          </a:stretch>
        </p:blipFill>
        <p:spPr>
          <a:xfrm>
            <a:off x="2393325" y="3288575"/>
            <a:ext cx="1086600" cy="1083400"/>
          </a:xfrm>
          <a:prstGeom prst="rect">
            <a:avLst/>
          </a:prstGeom>
          <a:noFill/>
          <a:ln>
            <a:noFill/>
          </a:ln>
        </p:spPr>
      </p:pic>
      <p:pic>
        <p:nvPicPr>
          <p:cNvPr id="317" name="Google Shape;317;p28" title="Gráfico"/>
          <p:cNvPicPr preferRelativeResize="0"/>
          <p:nvPr/>
        </p:nvPicPr>
        <p:blipFill>
          <a:blip r:embed="rId6">
            <a:alphaModFix/>
          </a:blip>
          <a:stretch>
            <a:fillRect/>
          </a:stretch>
        </p:blipFill>
        <p:spPr>
          <a:xfrm>
            <a:off x="5255550" y="473450"/>
            <a:ext cx="3476001" cy="1853399"/>
          </a:xfrm>
          <a:prstGeom prst="rect">
            <a:avLst/>
          </a:prstGeom>
          <a:noFill/>
          <a:ln>
            <a:noFill/>
          </a:ln>
        </p:spPr>
      </p:pic>
      <p:pic>
        <p:nvPicPr>
          <p:cNvPr id="318" name="Google Shape;318;p28" title="Gráfico"/>
          <p:cNvPicPr preferRelativeResize="0"/>
          <p:nvPr/>
        </p:nvPicPr>
        <p:blipFill>
          <a:blip r:embed="rId7">
            <a:alphaModFix/>
          </a:blip>
          <a:stretch>
            <a:fillRect/>
          </a:stretch>
        </p:blipFill>
        <p:spPr>
          <a:xfrm>
            <a:off x="5255550" y="2530625"/>
            <a:ext cx="3190551" cy="1972826"/>
          </a:xfrm>
          <a:prstGeom prst="rect">
            <a:avLst/>
          </a:prstGeom>
          <a:noFill/>
          <a:ln>
            <a:noFill/>
          </a:ln>
        </p:spPr>
      </p:pic>
      <p:pic>
        <p:nvPicPr>
          <p:cNvPr id="319" name="Google Shape;319;p28"/>
          <p:cNvPicPr preferRelativeResize="0"/>
          <p:nvPr/>
        </p:nvPicPr>
        <p:blipFill>
          <a:blip r:embed="rId8">
            <a:alphaModFix/>
          </a:blip>
          <a:stretch>
            <a:fillRect/>
          </a:stretch>
        </p:blipFill>
        <p:spPr>
          <a:xfrm>
            <a:off x="1907675" y="1104082"/>
            <a:ext cx="3190549" cy="1426544"/>
          </a:xfrm>
          <a:prstGeom prst="rect">
            <a:avLst/>
          </a:prstGeom>
          <a:noFill/>
          <a:ln>
            <a:noFill/>
          </a:ln>
        </p:spPr>
      </p:pic>
      <p:pic>
        <p:nvPicPr>
          <p:cNvPr id="320" name="Google Shape;320;p28"/>
          <p:cNvPicPr preferRelativeResize="0"/>
          <p:nvPr/>
        </p:nvPicPr>
        <p:blipFill>
          <a:blip r:embed="rId9">
            <a:alphaModFix/>
          </a:blip>
          <a:stretch>
            <a:fillRect/>
          </a:stretch>
        </p:blipFill>
        <p:spPr>
          <a:xfrm>
            <a:off x="3857425" y="2329750"/>
            <a:ext cx="2038350" cy="13144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pic>
        <p:nvPicPr>
          <p:cNvPr id="325" name="Google Shape;325;p29"/>
          <p:cNvPicPr preferRelativeResize="0"/>
          <p:nvPr/>
        </p:nvPicPr>
        <p:blipFill rotWithShape="1">
          <a:blip r:embed="rId3">
            <a:alphaModFix/>
          </a:blip>
          <a:srcRect b="35899" l="0" r="0" t="13939"/>
          <a:stretch/>
        </p:blipFill>
        <p:spPr>
          <a:xfrm flipH="1" rot="-5400000">
            <a:off x="-5912" y="458614"/>
            <a:ext cx="619125" cy="205450"/>
          </a:xfrm>
          <a:prstGeom prst="rect">
            <a:avLst/>
          </a:prstGeom>
          <a:noFill/>
          <a:ln>
            <a:noFill/>
          </a:ln>
        </p:spPr>
      </p:pic>
      <p:pic>
        <p:nvPicPr>
          <p:cNvPr id="326" name="Google Shape;326;p29"/>
          <p:cNvPicPr preferRelativeResize="0"/>
          <p:nvPr/>
        </p:nvPicPr>
        <p:blipFill rotWithShape="1">
          <a:blip r:embed="rId3">
            <a:alphaModFix/>
          </a:blip>
          <a:srcRect b="35899" l="0" r="0" t="13939"/>
          <a:stretch/>
        </p:blipFill>
        <p:spPr>
          <a:xfrm flipH="1" rot="5400000">
            <a:off x="8579300" y="4426414"/>
            <a:ext cx="619125" cy="205450"/>
          </a:xfrm>
          <a:prstGeom prst="rect">
            <a:avLst/>
          </a:prstGeom>
          <a:noFill/>
          <a:ln>
            <a:noFill/>
          </a:ln>
        </p:spPr>
      </p:pic>
      <p:pic>
        <p:nvPicPr>
          <p:cNvPr id="327" name="Google Shape;327;p29"/>
          <p:cNvPicPr preferRelativeResize="0"/>
          <p:nvPr/>
        </p:nvPicPr>
        <p:blipFill>
          <a:blip r:embed="rId4">
            <a:alphaModFix/>
          </a:blip>
          <a:stretch>
            <a:fillRect/>
          </a:stretch>
        </p:blipFill>
        <p:spPr>
          <a:xfrm>
            <a:off x="277125" y="4766963"/>
            <a:ext cx="476250" cy="95250"/>
          </a:xfrm>
          <a:prstGeom prst="rect">
            <a:avLst/>
          </a:prstGeom>
          <a:noFill/>
          <a:ln>
            <a:noFill/>
          </a:ln>
        </p:spPr>
      </p:pic>
      <p:pic>
        <p:nvPicPr>
          <p:cNvPr id="328" name="Google Shape;328;p29"/>
          <p:cNvPicPr preferRelativeResize="0"/>
          <p:nvPr/>
        </p:nvPicPr>
        <p:blipFill>
          <a:blip r:embed="rId4">
            <a:alphaModFix/>
          </a:blip>
          <a:stretch>
            <a:fillRect/>
          </a:stretch>
        </p:blipFill>
        <p:spPr>
          <a:xfrm rot="-5400000">
            <a:off x="8650738" y="785163"/>
            <a:ext cx="476250" cy="95250"/>
          </a:xfrm>
          <a:prstGeom prst="rect">
            <a:avLst/>
          </a:prstGeom>
          <a:noFill/>
          <a:ln>
            <a:noFill/>
          </a:ln>
        </p:spPr>
      </p:pic>
      <p:cxnSp>
        <p:nvCxnSpPr>
          <p:cNvPr id="329" name="Google Shape;329;p29"/>
          <p:cNvCxnSpPr/>
          <p:nvPr/>
        </p:nvCxnSpPr>
        <p:spPr>
          <a:xfrm rot="10800000">
            <a:off x="8888863" y="1304775"/>
            <a:ext cx="0" cy="3067200"/>
          </a:xfrm>
          <a:prstGeom prst="straightConnector1">
            <a:avLst/>
          </a:prstGeom>
          <a:noFill/>
          <a:ln cap="flat" cmpd="sng" w="9525">
            <a:solidFill>
              <a:srgbClr val="B7B7B7"/>
            </a:solidFill>
            <a:prstDash val="solid"/>
            <a:round/>
            <a:headEnd len="med" w="med" type="none"/>
            <a:tailEnd len="med" w="med" type="none"/>
          </a:ln>
        </p:spPr>
      </p:cxnSp>
      <p:cxnSp>
        <p:nvCxnSpPr>
          <p:cNvPr id="330" name="Google Shape;330;p29"/>
          <p:cNvCxnSpPr/>
          <p:nvPr/>
        </p:nvCxnSpPr>
        <p:spPr>
          <a:xfrm rot="10800000">
            <a:off x="303000" y="762150"/>
            <a:ext cx="0" cy="742800"/>
          </a:xfrm>
          <a:prstGeom prst="straightConnector1">
            <a:avLst/>
          </a:prstGeom>
          <a:noFill/>
          <a:ln cap="flat" cmpd="sng" w="9525">
            <a:solidFill>
              <a:srgbClr val="B7B7B7"/>
            </a:solidFill>
            <a:prstDash val="solid"/>
            <a:round/>
            <a:headEnd len="med" w="med" type="none"/>
            <a:tailEnd len="med" w="med" type="none"/>
          </a:ln>
        </p:spPr>
      </p:cxnSp>
      <p:sp>
        <p:nvSpPr>
          <p:cNvPr id="331" name="Google Shape;331;p29"/>
          <p:cNvSpPr txBox="1"/>
          <p:nvPr/>
        </p:nvSpPr>
        <p:spPr>
          <a:xfrm>
            <a:off x="1680525" y="1504950"/>
            <a:ext cx="5622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332" name="Google Shape;332;p29"/>
          <p:cNvSpPr txBox="1"/>
          <p:nvPr>
            <p:ph idx="4294967295" type="title"/>
          </p:nvPr>
        </p:nvSpPr>
        <p:spPr>
          <a:xfrm>
            <a:off x="459630" y="473450"/>
            <a:ext cx="8198100" cy="60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pt-BR" sz="2200">
                <a:solidFill>
                  <a:srgbClr val="595959"/>
                </a:solidFill>
                <a:latin typeface="Montserrat"/>
                <a:ea typeface="Montserrat"/>
                <a:cs typeface="Montserrat"/>
                <a:sym typeface="Montserrat"/>
              </a:rPr>
              <a:t>Interpretar e Avaliar</a:t>
            </a:r>
            <a:endParaRPr b="1" sz="2200">
              <a:solidFill>
                <a:srgbClr val="595959"/>
              </a:solidFill>
              <a:latin typeface="Montserrat"/>
              <a:ea typeface="Montserrat"/>
              <a:cs typeface="Montserrat"/>
              <a:sym typeface="Montserrat"/>
            </a:endParaRPr>
          </a:p>
          <a:p>
            <a:pPr indent="0" lvl="0" marL="0" rtl="0" algn="l">
              <a:spcBef>
                <a:spcPts val="0"/>
              </a:spcBef>
              <a:spcAft>
                <a:spcPts val="0"/>
              </a:spcAft>
              <a:buNone/>
            </a:pPr>
            <a:r>
              <a:t/>
            </a:r>
            <a:endParaRPr sz="3000">
              <a:solidFill>
                <a:srgbClr val="595959"/>
              </a:solidFill>
            </a:endParaRPr>
          </a:p>
        </p:txBody>
      </p:sp>
      <p:sp>
        <p:nvSpPr>
          <p:cNvPr id="333" name="Google Shape;333;p29"/>
          <p:cNvSpPr txBox="1"/>
          <p:nvPr/>
        </p:nvSpPr>
        <p:spPr>
          <a:xfrm>
            <a:off x="188100" y="970100"/>
            <a:ext cx="3558600" cy="352500"/>
          </a:xfrm>
          <a:prstGeom prst="rect">
            <a:avLst/>
          </a:prstGeom>
          <a:noFill/>
          <a:ln>
            <a:noFill/>
          </a:ln>
        </p:spPr>
        <p:txBody>
          <a:bodyPr anchorCtr="0" anchor="t" bIns="91425" lIns="91425" spcFirstLastPara="1" rIns="91425" wrap="square" tIns="91425">
            <a:noAutofit/>
          </a:bodyPr>
          <a:lstStyle/>
          <a:p>
            <a:pPr indent="-228600" lvl="0" marL="457200" rtl="0" algn="l">
              <a:lnSpc>
                <a:spcPct val="115000"/>
              </a:lnSpc>
              <a:spcBef>
                <a:spcPts val="300"/>
              </a:spcBef>
              <a:spcAft>
                <a:spcPts val="0"/>
              </a:spcAft>
              <a:buClr>
                <a:srgbClr val="1F1F1F"/>
              </a:buClr>
              <a:buSzPts val="1000"/>
              <a:buFont typeface="Roboto"/>
              <a:buNone/>
            </a:pPr>
            <a:r>
              <a:rPr b="1" lang="pt-BR" sz="1000">
                <a:solidFill>
                  <a:srgbClr val="595959"/>
                </a:solidFill>
                <a:latin typeface="Roboto"/>
                <a:ea typeface="Roboto"/>
                <a:cs typeface="Roboto"/>
                <a:sym typeface="Roboto"/>
              </a:rPr>
              <a:t>Conhecimento.</a:t>
            </a:r>
            <a:endParaRPr sz="1000">
              <a:solidFill>
                <a:srgbClr val="595959"/>
              </a:solidFill>
              <a:latin typeface="Montserrat"/>
              <a:ea typeface="Montserrat"/>
              <a:cs typeface="Montserrat"/>
              <a:sym typeface="Montserrat"/>
            </a:endParaRPr>
          </a:p>
        </p:txBody>
      </p:sp>
      <p:cxnSp>
        <p:nvCxnSpPr>
          <p:cNvPr id="334" name="Google Shape;334;p29"/>
          <p:cNvCxnSpPr/>
          <p:nvPr/>
        </p:nvCxnSpPr>
        <p:spPr>
          <a:xfrm rot="10800000">
            <a:off x="617759" y="1008996"/>
            <a:ext cx="0" cy="352500"/>
          </a:xfrm>
          <a:prstGeom prst="straightConnector1">
            <a:avLst/>
          </a:prstGeom>
          <a:noFill/>
          <a:ln cap="flat" cmpd="sng" w="38100">
            <a:solidFill>
              <a:srgbClr val="E83B4C"/>
            </a:solidFill>
            <a:prstDash val="solid"/>
            <a:round/>
            <a:headEnd len="med" w="med" type="none"/>
            <a:tailEnd len="med" w="med" type="none"/>
          </a:ln>
        </p:spPr>
      </p:cxnSp>
      <p:sp>
        <p:nvSpPr>
          <p:cNvPr id="335" name="Google Shape;335;p29"/>
          <p:cNvSpPr txBox="1"/>
          <p:nvPr/>
        </p:nvSpPr>
        <p:spPr>
          <a:xfrm>
            <a:off x="303001" y="2292613"/>
            <a:ext cx="50037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a:latin typeface="Montserrat"/>
                <a:ea typeface="Montserrat"/>
                <a:cs typeface="Montserrat"/>
                <a:sym typeface="Montserrat"/>
              </a:rPr>
              <a:t>Qual o mês e ano que o custo foi maior? </a:t>
            </a:r>
            <a:br>
              <a:rPr lang="pt-BR">
                <a:latin typeface="Montserrat"/>
                <a:ea typeface="Montserrat"/>
                <a:cs typeface="Montserrat"/>
                <a:sym typeface="Montserrat"/>
              </a:rPr>
            </a:br>
            <a:br>
              <a:rPr lang="pt-BR">
                <a:latin typeface="Montserrat"/>
                <a:ea typeface="Montserrat"/>
                <a:cs typeface="Montserrat"/>
                <a:sym typeface="Montserrat"/>
              </a:rPr>
            </a:br>
            <a:r>
              <a:rPr lang="pt-BR">
                <a:latin typeface="Montserrat"/>
                <a:ea typeface="Montserrat"/>
                <a:cs typeface="Montserrat"/>
                <a:sym typeface="Montserrat"/>
              </a:rPr>
              <a:t>Qual o mês e ano que a receita foi maior? </a:t>
            </a:r>
            <a:br>
              <a:rPr lang="pt-BR">
                <a:latin typeface="Montserrat"/>
                <a:ea typeface="Montserrat"/>
                <a:cs typeface="Montserrat"/>
                <a:sym typeface="Montserrat"/>
              </a:rPr>
            </a:br>
            <a:br>
              <a:rPr lang="pt-BR">
                <a:latin typeface="Montserrat"/>
                <a:ea typeface="Montserrat"/>
                <a:cs typeface="Montserrat"/>
                <a:sym typeface="Montserrat"/>
              </a:rPr>
            </a:br>
            <a:r>
              <a:rPr lang="pt-BR">
                <a:latin typeface="Montserrat"/>
                <a:ea typeface="Montserrat"/>
                <a:cs typeface="Montserrat"/>
                <a:sym typeface="Montserrat"/>
              </a:rPr>
              <a:t>Qual campanha teve mais compra no ano 2021?</a:t>
            </a:r>
            <a:endParaRPr>
              <a:latin typeface="Montserrat"/>
              <a:ea typeface="Montserrat"/>
              <a:cs typeface="Montserrat"/>
              <a:sym typeface="Montserrat"/>
            </a:endParaRPr>
          </a:p>
        </p:txBody>
      </p:sp>
      <p:pic>
        <p:nvPicPr>
          <p:cNvPr id="336" name="Google Shape;336;p29"/>
          <p:cNvPicPr preferRelativeResize="0"/>
          <p:nvPr/>
        </p:nvPicPr>
        <p:blipFill>
          <a:blip r:embed="rId5">
            <a:alphaModFix/>
          </a:blip>
          <a:stretch>
            <a:fillRect/>
          </a:stretch>
        </p:blipFill>
        <p:spPr>
          <a:xfrm>
            <a:off x="4015976" y="870900"/>
            <a:ext cx="4636423" cy="1262100"/>
          </a:xfrm>
          <a:prstGeom prst="rect">
            <a:avLst/>
          </a:prstGeom>
          <a:noFill/>
          <a:ln>
            <a:noFill/>
          </a:ln>
        </p:spPr>
      </p:pic>
      <p:pic>
        <p:nvPicPr>
          <p:cNvPr id="337" name="Google Shape;337;p29"/>
          <p:cNvPicPr preferRelativeResize="0"/>
          <p:nvPr/>
        </p:nvPicPr>
        <p:blipFill>
          <a:blip r:embed="rId6">
            <a:alphaModFix/>
          </a:blip>
          <a:stretch>
            <a:fillRect/>
          </a:stretch>
        </p:blipFill>
        <p:spPr>
          <a:xfrm>
            <a:off x="5828250" y="2467246"/>
            <a:ext cx="1843725" cy="182233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30"/>
          <p:cNvSpPr txBox="1"/>
          <p:nvPr>
            <p:ph type="title"/>
          </p:nvPr>
        </p:nvSpPr>
        <p:spPr>
          <a:xfrm>
            <a:off x="459630" y="473450"/>
            <a:ext cx="8198100" cy="60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sz="2200">
                <a:solidFill>
                  <a:srgbClr val="595959"/>
                </a:solidFill>
              </a:rPr>
              <a:t>Funcionalidade</a:t>
            </a:r>
            <a:endParaRPr b="1" sz="2200">
              <a:solidFill>
                <a:srgbClr val="595959"/>
              </a:solidFill>
              <a:latin typeface="Montserrat"/>
              <a:ea typeface="Montserrat"/>
              <a:cs typeface="Montserrat"/>
              <a:sym typeface="Montserrat"/>
            </a:endParaRPr>
          </a:p>
          <a:p>
            <a:pPr indent="0" lvl="0" marL="0" rtl="0" algn="l">
              <a:spcBef>
                <a:spcPts val="0"/>
              </a:spcBef>
              <a:spcAft>
                <a:spcPts val="0"/>
              </a:spcAft>
              <a:buNone/>
            </a:pPr>
            <a:r>
              <a:t/>
            </a:r>
            <a:endParaRPr sz="3000">
              <a:solidFill>
                <a:srgbClr val="595959"/>
              </a:solidFill>
            </a:endParaRPr>
          </a:p>
        </p:txBody>
      </p:sp>
      <p:sp>
        <p:nvSpPr>
          <p:cNvPr id="343" name="Google Shape;343;p30"/>
          <p:cNvSpPr txBox="1"/>
          <p:nvPr/>
        </p:nvSpPr>
        <p:spPr>
          <a:xfrm>
            <a:off x="681050" y="1439925"/>
            <a:ext cx="6803400" cy="21240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lang="pt-BR"/>
              <a:t>Tabela </a:t>
            </a:r>
            <a:r>
              <a:rPr lang="pt-BR"/>
              <a:t>Dinâmica</a:t>
            </a:r>
            <a:br>
              <a:rPr lang="pt-BR"/>
            </a:br>
            <a:endParaRPr/>
          </a:p>
          <a:p>
            <a:pPr indent="-317500" lvl="0" marL="457200" rtl="0" algn="l">
              <a:spcBef>
                <a:spcPts val="0"/>
              </a:spcBef>
              <a:spcAft>
                <a:spcPts val="0"/>
              </a:spcAft>
              <a:buSzPts val="1400"/>
              <a:buChar char="●"/>
            </a:pPr>
            <a:r>
              <a:rPr lang="pt-BR"/>
              <a:t>Formatação </a:t>
            </a:r>
            <a:r>
              <a:rPr lang="pt-BR"/>
              <a:t>Condicional</a:t>
            </a:r>
            <a:r>
              <a:rPr lang="pt-BR"/>
              <a:t> </a:t>
            </a:r>
            <a:endParaRPr/>
          </a:p>
          <a:p>
            <a:pPr indent="0" lvl="0" marL="457200" rtl="0" algn="l">
              <a:spcBef>
                <a:spcPts val="0"/>
              </a:spcBef>
              <a:spcAft>
                <a:spcPts val="0"/>
              </a:spcAft>
              <a:buNone/>
            </a:pPr>
            <a:r>
              <a:t/>
            </a:r>
            <a:endParaRPr/>
          </a:p>
          <a:p>
            <a:pPr indent="-317500" lvl="0" marL="457200" rtl="0" algn="l">
              <a:spcBef>
                <a:spcPts val="0"/>
              </a:spcBef>
              <a:spcAft>
                <a:spcPts val="0"/>
              </a:spcAft>
              <a:buSzPts val="1400"/>
              <a:buChar char="●"/>
            </a:pPr>
            <a:r>
              <a:rPr lang="pt-BR"/>
              <a:t>Gráficos</a:t>
            </a:r>
            <a:br>
              <a:rPr lang="pt-BR"/>
            </a:br>
            <a:endParaRPr/>
          </a:p>
          <a:p>
            <a:pPr indent="-317500" lvl="0" marL="457200" rtl="0" algn="l">
              <a:spcBef>
                <a:spcPts val="0"/>
              </a:spcBef>
              <a:spcAft>
                <a:spcPts val="0"/>
              </a:spcAft>
              <a:buSzPts val="1400"/>
              <a:buChar char="●"/>
            </a:pPr>
            <a:r>
              <a:rPr lang="pt-BR"/>
              <a:t>Extensões</a:t>
            </a:r>
            <a:br>
              <a:rPr lang="pt-BR"/>
            </a:br>
            <a:endParaRPr/>
          </a:p>
          <a:p>
            <a:pPr indent="-317500" lvl="0" marL="457200" rtl="0" algn="l">
              <a:spcBef>
                <a:spcPts val="0"/>
              </a:spcBef>
              <a:spcAft>
                <a:spcPts val="0"/>
              </a:spcAft>
              <a:buSzPts val="1400"/>
              <a:buChar char="●"/>
            </a:pPr>
            <a:r>
              <a:rPr lang="pt-BR"/>
              <a:t>AppScrip</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pic>
        <p:nvPicPr>
          <p:cNvPr id="348" name="Google Shape;348;p31"/>
          <p:cNvPicPr preferRelativeResize="0"/>
          <p:nvPr/>
        </p:nvPicPr>
        <p:blipFill rotWithShape="1">
          <a:blip r:embed="rId3">
            <a:alphaModFix/>
          </a:blip>
          <a:srcRect b="35899" l="0" r="0" t="13939"/>
          <a:stretch/>
        </p:blipFill>
        <p:spPr>
          <a:xfrm flipH="1" rot="-5400000">
            <a:off x="-5912" y="458614"/>
            <a:ext cx="619125" cy="205450"/>
          </a:xfrm>
          <a:prstGeom prst="rect">
            <a:avLst/>
          </a:prstGeom>
          <a:noFill/>
          <a:ln>
            <a:noFill/>
          </a:ln>
        </p:spPr>
      </p:pic>
      <p:pic>
        <p:nvPicPr>
          <p:cNvPr id="349" name="Google Shape;349;p31"/>
          <p:cNvPicPr preferRelativeResize="0"/>
          <p:nvPr/>
        </p:nvPicPr>
        <p:blipFill rotWithShape="1">
          <a:blip r:embed="rId3">
            <a:alphaModFix/>
          </a:blip>
          <a:srcRect b="35899" l="0" r="0" t="13939"/>
          <a:stretch/>
        </p:blipFill>
        <p:spPr>
          <a:xfrm flipH="1" rot="5400000">
            <a:off x="8579300" y="4426414"/>
            <a:ext cx="619125" cy="205450"/>
          </a:xfrm>
          <a:prstGeom prst="rect">
            <a:avLst/>
          </a:prstGeom>
          <a:noFill/>
          <a:ln>
            <a:noFill/>
          </a:ln>
        </p:spPr>
      </p:pic>
      <p:pic>
        <p:nvPicPr>
          <p:cNvPr id="350" name="Google Shape;350;p31"/>
          <p:cNvPicPr preferRelativeResize="0"/>
          <p:nvPr/>
        </p:nvPicPr>
        <p:blipFill>
          <a:blip r:embed="rId4">
            <a:alphaModFix/>
          </a:blip>
          <a:stretch>
            <a:fillRect/>
          </a:stretch>
        </p:blipFill>
        <p:spPr>
          <a:xfrm>
            <a:off x="277125" y="4766963"/>
            <a:ext cx="476250" cy="95250"/>
          </a:xfrm>
          <a:prstGeom prst="rect">
            <a:avLst/>
          </a:prstGeom>
          <a:noFill/>
          <a:ln>
            <a:noFill/>
          </a:ln>
        </p:spPr>
      </p:pic>
      <p:pic>
        <p:nvPicPr>
          <p:cNvPr id="351" name="Google Shape;351;p31"/>
          <p:cNvPicPr preferRelativeResize="0"/>
          <p:nvPr/>
        </p:nvPicPr>
        <p:blipFill>
          <a:blip r:embed="rId4">
            <a:alphaModFix/>
          </a:blip>
          <a:stretch>
            <a:fillRect/>
          </a:stretch>
        </p:blipFill>
        <p:spPr>
          <a:xfrm rot="-5400000">
            <a:off x="8650738" y="785163"/>
            <a:ext cx="476250" cy="95250"/>
          </a:xfrm>
          <a:prstGeom prst="rect">
            <a:avLst/>
          </a:prstGeom>
          <a:noFill/>
          <a:ln>
            <a:noFill/>
          </a:ln>
        </p:spPr>
      </p:pic>
      <p:cxnSp>
        <p:nvCxnSpPr>
          <p:cNvPr id="352" name="Google Shape;352;p31"/>
          <p:cNvCxnSpPr/>
          <p:nvPr/>
        </p:nvCxnSpPr>
        <p:spPr>
          <a:xfrm rot="10800000">
            <a:off x="882600" y="1541250"/>
            <a:ext cx="11100" cy="1587900"/>
          </a:xfrm>
          <a:prstGeom prst="straightConnector1">
            <a:avLst/>
          </a:prstGeom>
          <a:noFill/>
          <a:ln cap="flat" cmpd="sng" w="76200">
            <a:solidFill>
              <a:srgbClr val="E83B4C"/>
            </a:solidFill>
            <a:prstDash val="solid"/>
            <a:round/>
            <a:headEnd len="med" w="med" type="none"/>
            <a:tailEnd len="med" w="med" type="none"/>
          </a:ln>
        </p:spPr>
      </p:cxnSp>
      <p:cxnSp>
        <p:nvCxnSpPr>
          <p:cNvPr id="353" name="Google Shape;353;p31"/>
          <p:cNvCxnSpPr/>
          <p:nvPr/>
        </p:nvCxnSpPr>
        <p:spPr>
          <a:xfrm rot="10800000">
            <a:off x="8888863" y="1304775"/>
            <a:ext cx="0" cy="3067200"/>
          </a:xfrm>
          <a:prstGeom prst="straightConnector1">
            <a:avLst/>
          </a:prstGeom>
          <a:noFill/>
          <a:ln cap="flat" cmpd="sng" w="9525">
            <a:solidFill>
              <a:srgbClr val="B7B7B7"/>
            </a:solidFill>
            <a:prstDash val="solid"/>
            <a:round/>
            <a:headEnd len="med" w="med" type="none"/>
            <a:tailEnd len="med" w="med" type="none"/>
          </a:ln>
        </p:spPr>
      </p:cxnSp>
      <p:cxnSp>
        <p:nvCxnSpPr>
          <p:cNvPr id="354" name="Google Shape;354;p31"/>
          <p:cNvCxnSpPr/>
          <p:nvPr/>
        </p:nvCxnSpPr>
        <p:spPr>
          <a:xfrm rot="10800000">
            <a:off x="303000" y="762150"/>
            <a:ext cx="0" cy="742800"/>
          </a:xfrm>
          <a:prstGeom prst="straightConnector1">
            <a:avLst/>
          </a:prstGeom>
          <a:noFill/>
          <a:ln cap="flat" cmpd="sng" w="9525">
            <a:solidFill>
              <a:srgbClr val="B7B7B7"/>
            </a:solidFill>
            <a:prstDash val="solid"/>
            <a:round/>
            <a:headEnd len="med" w="med" type="none"/>
            <a:tailEnd len="med" w="med" type="none"/>
          </a:ln>
        </p:spPr>
      </p:cxnSp>
      <p:sp>
        <p:nvSpPr>
          <p:cNvPr id="355" name="Google Shape;355;p31"/>
          <p:cNvSpPr txBox="1"/>
          <p:nvPr/>
        </p:nvSpPr>
        <p:spPr>
          <a:xfrm>
            <a:off x="1680525" y="1504950"/>
            <a:ext cx="5622300" cy="235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t-BR" sz="1500"/>
              <a:t>Compartilhamento</a:t>
            </a:r>
            <a:endParaRPr b="1" sz="1500"/>
          </a:p>
          <a:p>
            <a:pPr indent="0" lvl="0" marL="0" rtl="0" algn="l">
              <a:spcBef>
                <a:spcPts val="0"/>
              </a:spcBef>
              <a:spcAft>
                <a:spcPts val="0"/>
              </a:spcAft>
              <a:buNone/>
            </a:pPr>
            <a:br>
              <a:rPr lang="pt-BR"/>
            </a:br>
            <a:r>
              <a:rPr lang="pt-BR"/>
              <a:t>Determinam quem pode </a:t>
            </a:r>
            <a:r>
              <a:rPr b="1" lang="pt-BR"/>
              <a:t>ver</a:t>
            </a:r>
            <a:r>
              <a:rPr lang="pt-BR"/>
              <a:t> ou </a:t>
            </a:r>
            <a:r>
              <a:rPr b="1" lang="pt-BR"/>
              <a:t>editar</a:t>
            </a:r>
            <a:r>
              <a:rPr lang="pt-BR"/>
              <a:t> </a:t>
            </a:r>
            <a:r>
              <a:rPr lang="pt-BR"/>
              <a:t>os arquivos</a:t>
            </a:r>
            <a:br>
              <a:rPr lang="pt-BR"/>
            </a:br>
            <a:br>
              <a:rPr lang="pt-BR"/>
            </a:br>
            <a:r>
              <a:rPr b="1" lang="pt-BR"/>
              <a:t>Configurações.</a:t>
            </a:r>
            <a:br>
              <a:rPr lang="pt-BR"/>
            </a:br>
            <a:endParaRPr/>
          </a:p>
          <a:p>
            <a:pPr indent="0" lvl="0" marL="0" rtl="0" algn="l">
              <a:spcBef>
                <a:spcPts val="0"/>
              </a:spcBef>
              <a:spcAft>
                <a:spcPts val="0"/>
              </a:spcAft>
              <a:buNone/>
            </a:pPr>
            <a:r>
              <a:rPr lang="pt-BR"/>
              <a:t>Permite que um determinado grupo </a:t>
            </a:r>
            <a:r>
              <a:rPr lang="pt-BR"/>
              <a:t>visualize</a:t>
            </a:r>
            <a:r>
              <a:rPr lang="pt-BR"/>
              <a:t> o arquivo. </a:t>
            </a:r>
            <a:br>
              <a:rPr lang="pt-BR"/>
            </a:br>
            <a:br>
              <a:rPr lang="pt-BR"/>
            </a:br>
            <a:r>
              <a:rPr lang="pt-BR"/>
              <a:t>	Limitar configurações como </a:t>
            </a:r>
            <a:r>
              <a:rPr lang="pt-BR"/>
              <a:t>permissões</a:t>
            </a:r>
            <a:r>
              <a:rPr lang="pt-BR"/>
              <a:t> e </a:t>
            </a:r>
            <a:r>
              <a:rPr lang="pt-BR"/>
              <a:t>compartilhamento, remoção da opção de download, imprimir e copiar. </a:t>
            </a:r>
            <a:endParaRPr/>
          </a:p>
        </p:txBody>
      </p:sp>
      <p:sp>
        <p:nvSpPr>
          <p:cNvPr id="356" name="Google Shape;356;p31"/>
          <p:cNvSpPr txBox="1"/>
          <p:nvPr/>
        </p:nvSpPr>
        <p:spPr>
          <a:xfrm>
            <a:off x="794425" y="641650"/>
            <a:ext cx="58134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2200">
                <a:solidFill>
                  <a:schemeClr val="dk2"/>
                </a:solidFill>
                <a:latin typeface="Montserrat Medium"/>
                <a:ea typeface="Montserrat Medium"/>
                <a:cs typeface="Montserrat Medium"/>
                <a:sym typeface="Montserrat Medium"/>
              </a:rPr>
              <a:t>Compartilhamento e Configurações</a:t>
            </a:r>
            <a:endParaRPr b="1" sz="2200">
              <a:solidFill>
                <a:schemeClr val="dk2"/>
              </a:solidFill>
              <a:latin typeface="Montserrat"/>
              <a:ea typeface="Montserrat"/>
              <a:cs typeface="Montserrat"/>
              <a:sym typeface="Montserrat"/>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32"/>
          <p:cNvSpPr txBox="1"/>
          <p:nvPr>
            <p:ph type="title"/>
          </p:nvPr>
        </p:nvSpPr>
        <p:spPr>
          <a:xfrm>
            <a:off x="459630" y="473450"/>
            <a:ext cx="8198100" cy="60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sz="2200">
                <a:solidFill>
                  <a:srgbClr val="595959"/>
                </a:solidFill>
              </a:rPr>
              <a:t>DICAS</a:t>
            </a:r>
            <a:endParaRPr b="1" sz="2200">
              <a:solidFill>
                <a:srgbClr val="595959"/>
              </a:solidFill>
              <a:latin typeface="Montserrat"/>
              <a:ea typeface="Montserrat"/>
              <a:cs typeface="Montserrat"/>
              <a:sym typeface="Montserrat"/>
            </a:endParaRPr>
          </a:p>
          <a:p>
            <a:pPr indent="0" lvl="0" marL="0" rtl="0" algn="l">
              <a:spcBef>
                <a:spcPts val="0"/>
              </a:spcBef>
              <a:spcAft>
                <a:spcPts val="0"/>
              </a:spcAft>
              <a:buNone/>
            </a:pPr>
            <a:r>
              <a:t/>
            </a:r>
            <a:endParaRPr sz="3000">
              <a:solidFill>
                <a:srgbClr val="595959"/>
              </a:solidFill>
            </a:endParaRPr>
          </a:p>
        </p:txBody>
      </p:sp>
      <p:sp>
        <p:nvSpPr>
          <p:cNvPr id="362" name="Google Shape;362;p32"/>
          <p:cNvSpPr txBox="1"/>
          <p:nvPr/>
        </p:nvSpPr>
        <p:spPr>
          <a:xfrm>
            <a:off x="694025" y="1031225"/>
            <a:ext cx="6803400" cy="19086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dk1"/>
              </a:buClr>
              <a:buSzPts val="1400"/>
              <a:buChar char="●"/>
            </a:pPr>
            <a:r>
              <a:rPr lang="pt-BR">
                <a:solidFill>
                  <a:schemeClr val="dk1"/>
                </a:solidFill>
              </a:rPr>
              <a:t>Compreenda com clareza sua finalidade</a:t>
            </a:r>
            <a:endParaRPr>
              <a:solidFill>
                <a:schemeClr val="dk1"/>
              </a:solidFill>
            </a:endParaRPr>
          </a:p>
          <a:p>
            <a:pPr indent="0" lvl="0" marL="457200" rtl="0" algn="l">
              <a:spcBef>
                <a:spcPts val="0"/>
              </a:spcBef>
              <a:spcAft>
                <a:spcPts val="0"/>
              </a:spcAft>
              <a:buNone/>
            </a:pPr>
            <a:r>
              <a:t/>
            </a:r>
            <a:endParaRPr>
              <a:solidFill>
                <a:schemeClr val="dk1"/>
              </a:solidFill>
            </a:endParaRPr>
          </a:p>
          <a:p>
            <a:pPr indent="-317500" lvl="0" marL="457200" rtl="0" algn="l">
              <a:spcBef>
                <a:spcPts val="0"/>
              </a:spcBef>
              <a:spcAft>
                <a:spcPts val="0"/>
              </a:spcAft>
              <a:buClr>
                <a:schemeClr val="dk1"/>
              </a:buClr>
              <a:buSzPts val="1400"/>
              <a:buChar char="●"/>
            </a:pPr>
            <a:r>
              <a:rPr lang="pt-BR">
                <a:solidFill>
                  <a:schemeClr val="dk1"/>
                </a:solidFill>
              </a:rPr>
              <a:t>Verifique quais dados precisa para alcançar seu objetivo</a:t>
            </a:r>
            <a:endParaRPr>
              <a:solidFill>
                <a:schemeClr val="dk1"/>
              </a:solidFill>
            </a:endParaRPr>
          </a:p>
          <a:p>
            <a:pPr indent="0" lvl="0" marL="457200" rtl="0" algn="l">
              <a:spcBef>
                <a:spcPts val="0"/>
              </a:spcBef>
              <a:spcAft>
                <a:spcPts val="0"/>
              </a:spcAft>
              <a:buNone/>
            </a:pPr>
            <a:r>
              <a:t/>
            </a:r>
            <a:endParaRPr>
              <a:solidFill>
                <a:schemeClr val="dk1"/>
              </a:solidFill>
            </a:endParaRPr>
          </a:p>
          <a:p>
            <a:pPr indent="-317500" lvl="0" marL="457200" rtl="0" algn="l">
              <a:spcBef>
                <a:spcPts val="0"/>
              </a:spcBef>
              <a:spcAft>
                <a:spcPts val="0"/>
              </a:spcAft>
              <a:buClr>
                <a:schemeClr val="dk1"/>
              </a:buClr>
              <a:buSzPts val="1400"/>
              <a:buChar char="●"/>
            </a:pPr>
            <a:r>
              <a:rPr lang="pt-BR">
                <a:solidFill>
                  <a:schemeClr val="dk1"/>
                </a:solidFill>
              </a:rPr>
              <a:t>Organize os dados de uma forma compreensível e com boa estética.</a:t>
            </a:r>
            <a:endParaRPr>
              <a:solidFill>
                <a:schemeClr val="dk1"/>
              </a:solidFill>
            </a:endParaRPr>
          </a:p>
          <a:p>
            <a:pPr indent="0" lvl="0" marL="457200" rtl="0" algn="l">
              <a:spcBef>
                <a:spcPts val="0"/>
              </a:spcBef>
              <a:spcAft>
                <a:spcPts val="0"/>
              </a:spcAft>
              <a:buNone/>
            </a:pPr>
            <a:r>
              <a:t/>
            </a:r>
            <a:endParaRPr>
              <a:solidFill>
                <a:schemeClr val="dk1"/>
              </a:solidFill>
            </a:endParaRPr>
          </a:p>
          <a:p>
            <a:pPr indent="-317500" lvl="0" marL="457200" rtl="0" algn="l">
              <a:spcBef>
                <a:spcPts val="0"/>
              </a:spcBef>
              <a:spcAft>
                <a:spcPts val="0"/>
              </a:spcAft>
              <a:buClr>
                <a:schemeClr val="dk1"/>
              </a:buClr>
              <a:buSzPts val="1400"/>
              <a:buChar char="●"/>
            </a:pPr>
            <a:r>
              <a:rPr lang="pt-BR">
                <a:solidFill>
                  <a:schemeClr val="dk1"/>
                </a:solidFill>
              </a:rPr>
              <a:t>Destaque os dados importantes.  </a:t>
            </a:r>
            <a:endParaRPr>
              <a:solidFill>
                <a:schemeClr val="dk1"/>
              </a:solidFill>
            </a:endParaRPr>
          </a:p>
          <a:p>
            <a:pPr indent="0" lvl="0" marL="457200" rtl="0" algn="l">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15"/>
          <p:cNvSpPr/>
          <p:nvPr/>
        </p:nvSpPr>
        <p:spPr>
          <a:xfrm>
            <a:off x="1982772" y="4335525"/>
            <a:ext cx="1739700" cy="313200"/>
          </a:xfrm>
          <a:prstGeom prst="roundRect">
            <a:avLst>
              <a:gd fmla="val 0"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pt-BR" sz="900">
                <a:solidFill>
                  <a:srgbClr val="595959"/>
                </a:solidFill>
                <a:latin typeface="Montserrat"/>
                <a:ea typeface="Montserrat"/>
                <a:cs typeface="Montserrat"/>
                <a:sym typeface="Montserrat"/>
              </a:rPr>
              <a:t>mylena.borges@adtail.ag</a:t>
            </a:r>
            <a:endParaRPr b="1" sz="900">
              <a:solidFill>
                <a:srgbClr val="595959"/>
              </a:solidFill>
              <a:latin typeface="Montserrat"/>
              <a:ea typeface="Montserrat"/>
              <a:cs typeface="Montserrat"/>
              <a:sym typeface="Montserrat"/>
            </a:endParaRPr>
          </a:p>
        </p:txBody>
      </p:sp>
      <p:sp>
        <p:nvSpPr>
          <p:cNvPr id="74" name="Google Shape;74;p15"/>
          <p:cNvSpPr txBox="1"/>
          <p:nvPr/>
        </p:nvSpPr>
        <p:spPr>
          <a:xfrm>
            <a:off x="323525" y="589325"/>
            <a:ext cx="3814800" cy="485400"/>
          </a:xfrm>
          <a:prstGeom prst="rect">
            <a:avLst/>
          </a:prstGeom>
          <a:noFill/>
          <a:ln>
            <a:noFill/>
          </a:ln>
        </p:spPr>
        <p:txBody>
          <a:bodyPr anchorCtr="0" anchor="t" bIns="22850" lIns="45725" spcFirstLastPara="1" rIns="45725" wrap="square" tIns="22850">
            <a:noAutofit/>
          </a:bodyPr>
          <a:lstStyle/>
          <a:p>
            <a:pPr indent="0" lvl="0" marL="0" rtl="0" algn="l">
              <a:lnSpc>
                <a:spcPct val="80000"/>
              </a:lnSpc>
              <a:spcBef>
                <a:spcPts val="1000"/>
              </a:spcBef>
              <a:spcAft>
                <a:spcPts val="0"/>
              </a:spcAft>
              <a:buNone/>
            </a:pPr>
            <a:r>
              <a:rPr lang="pt-BR" sz="3400">
                <a:solidFill>
                  <a:schemeClr val="dk2"/>
                </a:solidFill>
                <a:latin typeface="Montserrat Light"/>
                <a:ea typeface="Montserrat Light"/>
                <a:cs typeface="Montserrat Light"/>
                <a:sym typeface="Montserrat Light"/>
              </a:rPr>
              <a:t>APRESENTAÇÃO</a:t>
            </a:r>
            <a:endParaRPr sz="3400">
              <a:solidFill>
                <a:schemeClr val="dk2"/>
              </a:solidFill>
              <a:latin typeface="Montserrat Light"/>
              <a:ea typeface="Montserrat Light"/>
              <a:cs typeface="Montserrat Light"/>
              <a:sym typeface="Montserrat Light"/>
            </a:endParaRPr>
          </a:p>
        </p:txBody>
      </p:sp>
      <p:sp>
        <p:nvSpPr>
          <p:cNvPr id="75" name="Google Shape;75;p15"/>
          <p:cNvSpPr txBox="1"/>
          <p:nvPr/>
        </p:nvSpPr>
        <p:spPr>
          <a:xfrm>
            <a:off x="492050" y="1074725"/>
            <a:ext cx="7738200" cy="52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pt-BR" sz="2200">
                <a:solidFill>
                  <a:srgbClr val="595959"/>
                </a:solidFill>
                <a:latin typeface="Montserrat"/>
                <a:ea typeface="Montserrat"/>
                <a:cs typeface="Montserrat"/>
                <a:sym typeface="Montserrat"/>
              </a:rPr>
              <a:t>Colaboradores &amp; Estrutura</a:t>
            </a:r>
            <a:endParaRPr b="1" sz="2200">
              <a:solidFill>
                <a:srgbClr val="595959"/>
              </a:solidFill>
              <a:latin typeface="Montserrat"/>
              <a:ea typeface="Montserrat"/>
              <a:cs typeface="Montserrat"/>
              <a:sym typeface="Montserrat"/>
            </a:endParaRPr>
          </a:p>
          <a:p>
            <a:pPr indent="0" lvl="0" marL="0" rtl="0" algn="l">
              <a:spcBef>
                <a:spcPts val="0"/>
              </a:spcBef>
              <a:spcAft>
                <a:spcPts val="0"/>
              </a:spcAft>
              <a:buNone/>
            </a:pPr>
            <a:r>
              <a:t/>
            </a:r>
            <a:endParaRPr sz="3000">
              <a:solidFill>
                <a:srgbClr val="595959"/>
              </a:solidFill>
              <a:latin typeface="Montserrat Medium"/>
              <a:ea typeface="Montserrat Medium"/>
              <a:cs typeface="Montserrat Medium"/>
              <a:sym typeface="Montserrat Medium"/>
            </a:endParaRPr>
          </a:p>
        </p:txBody>
      </p:sp>
      <p:sp>
        <p:nvSpPr>
          <p:cNvPr id="76" name="Google Shape;76;p15"/>
          <p:cNvSpPr txBox="1"/>
          <p:nvPr/>
        </p:nvSpPr>
        <p:spPr>
          <a:xfrm>
            <a:off x="589010" y="1879049"/>
            <a:ext cx="3854700" cy="25617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1600"/>
              </a:spcAft>
              <a:buNone/>
            </a:pPr>
            <a:r>
              <a:rPr lang="pt-BR" sz="2000">
                <a:solidFill>
                  <a:srgbClr val="595959"/>
                </a:solidFill>
                <a:latin typeface="Montserrat"/>
                <a:ea typeface="Montserrat"/>
                <a:cs typeface="Montserrat"/>
                <a:sym typeface="Montserrat"/>
              </a:rPr>
              <a:t>Business Intelligence + Data Science</a:t>
            </a:r>
            <a:endParaRPr sz="2100">
              <a:solidFill>
                <a:srgbClr val="595959"/>
              </a:solidFill>
              <a:latin typeface="Montserrat"/>
              <a:ea typeface="Montserrat"/>
              <a:cs typeface="Montserrat"/>
              <a:sym typeface="Montserrat"/>
            </a:endParaRPr>
          </a:p>
        </p:txBody>
      </p:sp>
      <p:cxnSp>
        <p:nvCxnSpPr>
          <p:cNvPr id="77" name="Google Shape;77;p15"/>
          <p:cNvCxnSpPr/>
          <p:nvPr/>
        </p:nvCxnSpPr>
        <p:spPr>
          <a:xfrm rot="10800000">
            <a:off x="524996" y="1978620"/>
            <a:ext cx="0" cy="306600"/>
          </a:xfrm>
          <a:prstGeom prst="straightConnector1">
            <a:avLst/>
          </a:prstGeom>
          <a:noFill/>
          <a:ln cap="flat" cmpd="sng" w="38100">
            <a:solidFill>
              <a:srgbClr val="E83B4C"/>
            </a:solidFill>
            <a:prstDash val="solid"/>
            <a:round/>
            <a:headEnd len="med" w="med" type="none"/>
            <a:tailEnd len="med" w="med" type="none"/>
          </a:ln>
        </p:spPr>
      </p:cxnSp>
      <p:pic>
        <p:nvPicPr>
          <p:cNvPr id="78" name="Google Shape;78;p15"/>
          <p:cNvPicPr preferRelativeResize="0"/>
          <p:nvPr/>
        </p:nvPicPr>
        <p:blipFill rotWithShape="1">
          <a:blip r:embed="rId3">
            <a:alphaModFix/>
          </a:blip>
          <a:srcRect b="0" l="14423" r="29695" t="0"/>
          <a:stretch/>
        </p:blipFill>
        <p:spPr>
          <a:xfrm>
            <a:off x="2280182" y="2577887"/>
            <a:ext cx="1053403" cy="1378133"/>
          </a:xfrm>
          <a:prstGeom prst="rect">
            <a:avLst/>
          </a:prstGeom>
          <a:noFill/>
          <a:ln>
            <a:noFill/>
          </a:ln>
        </p:spPr>
      </p:pic>
      <p:pic>
        <p:nvPicPr>
          <p:cNvPr id="79" name="Google Shape;79;p15"/>
          <p:cNvPicPr preferRelativeResize="0"/>
          <p:nvPr/>
        </p:nvPicPr>
        <p:blipFill rotWithShape="1">
          <a:blip r:embed="rId4">
            <a:alphaModFix/>
          </a:blip>
          <a:srcRect b="0" l="14773" r="14773" t="0"/>
          <a:stretch/>
        </p:blipFill>
        <p:spPr>
          <a:xfrm>
            <a:off x="5251950" y="2704500"/>
            <a:ext cx="1053400" cy="1106625"/>
          </a:xfrm>
          <a:prstGeom prst="rect">
            <a:avLst/>
          </a:prstGeom>
          <a:noFill/>
          <a:ln>
            <a:noFill/>
          </a:ln>
        </p:spPr>
      </p:pic>
      <p:sp>
        <p:nvSpPr>
          <p:cNvPr id="80" name="Google Shape;80;p15"/>
          <p:cNvSpPr/>
          <p:nvPr/>
        </p:nvSpPr>
        <p:spPr>
          <a:xfrm>
            <a:off x="5252005" y="3811120"/>
            <a:ext cx="1053300" cy="313200"/>
          </a:xfrm>
          <a:prstGeom prst="roundRect">
            <a:avLst>
              <a:gd fmla="val 0" name="adj"/>
            </a:avLst>
          </a:prstGeom>
          <a:solidFill>
            <a:srgbClr val="F13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pt-BR" sz="800">
                <a:solidFill>
                  <a:srgbClr val="FFFFFF"/>
                </a:solidFill>
                <a:highlight>
                  <a:srgbClr val="F13244"/>
                </a:highlight>
                <a:latin typeface="Montserrat"/>
                <a:ea typeface="Montserrat"/>
                <a:cs typeface="Montserrat"/>
                <a:sym typeface="Montserrat"/>
              </a:rPr>
              <a:t>Renan Escobar</a:t>
            </a:r>
            <a:endParaRPr sz="800">
              <a:solidFill>
                <a:srgbClr val="FFFFFF"/>
              </a:solidFill>
              <a:highlight>
                <a:srgbClr val="F13244"/>
              </a:highlight>
              <a:latin typeface="Montserrat"/>
              <a:ea typeface="Montserrat"/>
              <a:cs typeface="Montserrat"/>
              <a:sym typeface="Montserrat"/>
            </a:endParaRPr>
          </a:p>
          <a:p>
            <a:pPr indent="0" lvl="0" marL="0" rtl="0" algn="ctr">
              <a:spcBef>
                <a:spcPts val="0"/>
              </a:spcBef>
              <a:spcAft>
                <a:spcPts val="0"/>
              </a:spcAft>
              <a:buNone/>
            </a:pPr>
            <a:r>
              <a:rPr lang="pt-BR" sz="800">
                <a:solidFill>
                  <a:srgbClr val="FFFFFF"/>
                </a:solidFill>
                <a:highlight>
                  <a:srgbClr val="F13244"/>
                </a:highlight>
                <a:latin typeface="Montserrat"/>
                <a:ea typeface="Montserrat"/>
                <a:cs typeface="Montserrat"/>
                <a:sym typeface="Montserrat"/>
              </a:rPr>
              <a:t>Analista</a:t>
            </a:r>
            <a:endParaRPr sz="800">
              <a:solidFill>
                <a:srgbClr val="FFFFFF"/>
              </a:solidFill>
              <a:highlight>
                <a:srgbClr val="F13244"/>
              </a:highlight>
              <a:latin typeface="Montserrat"/>
              <a:ea typeface="Montserrat"/>
              <a:cs typeface="Montserrat"/>
              <a:sym typeface="Montserrat"/>
            </a:endParaRPr>
          </a:p>
        </p:txBody>
      </p:sp>
      <p:sp>
        <p:nvSpPr>
          <p:cNvPr id="81" name="Google Shape;81;p15"/>
          <p:cNvSpPr/>
          <p:nvPr/>
        </p:nvSpPr>
        <p:spPr>
          <a:xfrm>
            <a:off x="2280224" y="3989183"/>
            <a:ext cx="1053300" cy="313200"/>
          </a:xfrm>
          <a:prstGeom prst="roundRect">
            <a:avLst>
              <a:gd fmla="val 0" name="adj"/>
            </a:avLst>
          </a:prstGeom>
          <a:solidFill>
            <a:srgbClr val="F13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pt-BR" sz="800">
                <a:solidFill>
                  <a:srgbClr val="FFFFFF"/>
                </a:solidFill>
                <a:highlight>
                  <a:srgbClr val="F13244"/>
                </a:highlight>
                <a:latin typeface="Montserrat"/>
                <a:ea typeface="Montserrat"/>
                <a:cs typeface="Montserrat"/>
                <a:sym typeface="Montserrat"/>
              </a:rPr>
              <a:t>Mylena Borges</a:t>
            </a:r>
            <a:endParaRPr sz="800">
              <a:solidFill>
                <a:srgbClr val="FFFFFF"/>
              </a:solidFill>
              <a:highlight>
                <a:srgbClr val="F13244"/>
              </a:highlight>
              <a:latin typeface="Montserrat"/>
              <a:ea typeface="Montserrat"/>
              <a:cs typeface="Montserrat"/>
              <a:sym typeface="Montserrat"/>
            </a:endParaRPr>
          </a:p>
          <a:p>
            <a:pPr indent="0" lvl="0" marL="0" rtl="0" algn="ctr">
              <a:spcBef>
                <a:spcPts val="0"/>
              </a:spcBef>
              <a:spcAft>
                <a:spcPts val="0"/>
              </a:spcAft>
              <a:buNone/>
            </a:pPr>
            <a:r>
              <a:rPr lang="pt-BR" sz="800">
                <a:solidFill>
                  <a:srgbClr val="FFFFFF"/>
                </a:solidFill>
                <a:highlight>
                  <a:srgbClr val="F13244"/>
                </a:highlight>
                <a:latin typeface="Montserrat"/>
                <a:ea typeface="Montserrat"/>
                <a:cs typeface="Montserrat"/>
                <a:sym typeface="Montserrat"/>
              </a:rPr>
              <a:t>Analista</a:t>
            </a:r>
            <a:endParaRPr sz="800">
              <a:solidFill>
                <a:srgbClr val="FFFFFF"/>
              </a:solidFill>
              <a:highlight>
                <a:srgbClr val="F13244"/>
              </a:highlight>
              <a:latin typeface="Montserrat"/>
              <a:ea typeface="Montserrat"/>
              <a:cs typeface="Montserrat"/>
              <a:sym typeface="Montserrat"/>
            </a:endParaRPr>
          </a:p>
        </p:txBody>
      </p:sp>
      <p:pic>
        <p:nvPicPr>
          <p:cNvPr id="82" name="Google Shape;82;p15"/>
          <p:cNvPicPr preferRelativeResize="0"/>
          <p:nvPr/>
        </p:nvPicPr>
        <p:blipFill rotWithShape="1">
          <a:blip r:embed="rId5">
            <a:alphaModFix/>
          </a:blip>
          <a:srcRect b="0" l="0" r="0" t="6006"/>
          <a:stretch/>
        </p:blipFill>
        <p:spPr>
          <a:xfrm>
            <a:off x="6993542" y="2704512"/>
            <a:ext cx="1053405" cy="1330672"/>
          </a:xfrm>
          <a:prstGeom prst="rect">
            <a:avLst/>
          </a:prstGeom>
          <a:noFill/>
          <a:ln>
            <a:noFill/>
          </a:ln>
        </p:spPr>
      </p:pic>
      <p:sp>
        <p:nvSpPr>
          <p:cNvPr id="83" name="Google Shape;83;p15"/>
          <p:cNvSpPr/>
          <p:nvPr/>
        </p:nvSpPr>
        <p:spPr>
          <a:xfrm>
            <a:off x="6993549" y="3785878"/>
            <a:ext cx="1053300" cy="313200"/>
          </a:xfrm>
          <a:prstGeom prst="roundRect">
            <a:avLst>
              <a:gd fmla="val 0" name="adj"/>
            </a:avLst>
          </a:prstGeom>
          <a:solidFill>
            <a:srgbClr val="F13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pt-BR" sz="800">
                <a:solidFill>
                  <a:srgbClr val="FFFFFF"/>
                </a:solidFill>
                <a:highlight>
                  <a:srgbClr val="F13244"/>
                </a:highlight>
                <a:latin typeface="Montserrat"/>
                <a:ea typeface="Montserrat"/>
                <a:cs typeface="Montserrat"/>
                <a:sym typeface="Montserrat"/>
              </a:rPr>
              <a:t>Luiz Otávio</a:t>
            </a:r>
            <a:endParaRPr sz="800">
              <a:solidFill>
                <a:srgbClr val="FFFFFF"/>
              </a:solidFill>
              <a:highlight>
                <a:srgbClr val="F13244"/>
              </a:highlight>
              <a:latin typeface="Montserrat"/>
              <a:ea typeface="Montserrat"/>
              <a:cs typeface="Montserrat"/>
              <a:sym typeface="Montserrat"/>
            </a:endParaRPr>
          </a:p>
          <a:p>
            <a:pPr indent="0" lvl="0" marL="0" rtl="0" algn="ctr">
              <a:spcBef>
                <a:spcPts val="0"/>
              </a:spcBef>
              <a:spcAft>
                <a:spcPts val="0"/>
              </a:spcAft>
              <a:buNone/>
            </a:pPr>
            <a:r>
              <a:rPr lang="pt-BR" sz="800">
                <a:solidFill>
                  <a:srgbClr val="FFFFFF"/>
                </a:solidFill>
                <a:highlight>
                  <a:srgbClr val="F13244"/>
                </a:highlight>
                <a:latin typeface="Montserrat"/>
                <a:ea typeface="Montserrat"/>
                <a:cs typeface="Montserrat"/>
                <a:sym typeface="Montserrat"/>
              </a:rPr>
              <a:t>Jumper</a:t>
            </a:r>
            <a:endParaRPr sz="800">
              <a:solidFill>
                <a:srgbClr val="FFFFFF"/>
              </a:solidFill>
              <a:highlight>
                <a:srgbClr val="F13244"/>
              </a:highlight>
              <a:latin typeface="Montserrat"/>
              <a:ea typeface="Montserrat"/>
              <a:cs typeface="Montserrat"/>
              <a:sym typeface="Montserrat"/>
            </a:endParaRPr>
          </a:p>
        </p:txBody>
      </p:sp>
      <p:sp>
        <p:nvSpPr>
          <p:cNvPr id="84" name="Google Shape;84;p15"/>
          <p:cNvSpPr/>
          <p:nvPr/>
        </p:nvSpPr>
        <p:spPr>
          <a:xfrm>
            <a:off x="4908797" y="4106925"/>
            <a:ext cx="1739700" cy="313200"/>
          </a:xfrm>
          <a:prstGeom prst="roundRect">
            <a:avLst>
              <a:gd fmla="val 0"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pt-BR" sz="900">
                <a:solidFill>
                  <a:srgbClr val="595959"/>
                </a:solidFill>
                <a:latin typeface="Montserrat"/>
                <a:ea typeface="Montserrat"/>
                <a:cs typeface="Montserrat"/>
                <a:sym typeface="Montserrat"/>
              </a:rPr>
              <a:t>renan.escobar@adtail.ag</a:t>
            </a:r>
            <a:endParaRPr b="1" sz="900">
              <a:solidFill>
                <a:srgbClr val="595959"/>
              </a:solidFill>
              <a:latin typeface="Montserrat"/>
              <a:ea typeface="Montserrat"/>
              <a:cs typeface="Montserrat"/>
              <a:sym typeface="Montserrat"/>
            </a:endParaRPr>
          </a:p>
        </p:txBody>
      </p:sp>
      <p:sp>
        <p:nvSpPr>
          <p:cNvPr id="85" name="Google Shape;85;p15"/>
          <p:cNvSpPr/>
          <p:nvPr/>
        </p:nvSpPr>
        <p:spPr>
          <a:xfrm>
            <a:off x="6650347" y="4106925"/>
            <a:ext cx="1739700" cy="313200"/>
          </a:xfrm>
          <a:prstGeom prst="roundRect">
            <a:avLst>
              <a:gd fmla="val 0"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pt-BR" sz="900">
                <a:solidFill>
                  <a:srgbClr val="595959"/>
                </a:solidFill>
                <a:latin typeface="Montserrat"/>
                <a:ea typeface="Montserrat"/>
                <a:cs typeface="Montserrat"/>
                <a:sym typeface="Montserrat"/>
              </a:rPr>
              <a:t>luiz.otavio@adtail.ag</a:t>
            </a:r>
            <a:endParaRPr b="1" sz="900">
              <a:solidFill>
                <a:srgbClr val="595959"/>
              </a:solidFill>
              <a:latin typeface="Montserrat"/>
              <a:ea typeface="Montserrat"/>
              <a:cs typeface="Montserrat"/>
              <a:sym typeface="Montserrat"/>
            </a:endParaRPr>
          </a:p>
        </p:txBody>
      </p:sp>
      <p:pic>
        <p:nvPicPr>
          <p:cNvPr id="86" name="Google Shape;86;p15"/>
          <p:cNvPicPr preferRelativeResize="0"/>
          <p:nvPr/>
        </p:nvPicPr>
        <p:blipFill rotWithShape="1">
          <a:blip r:embed="rId6">
            <a:alphaModFix/>
          </a:blip>
          <a:srcRect b="0" l="9845" r="7761" t="0"/>
          <a:stretch/>
        </p:blipFill>
        <p:spPr>
          <a:xfrm>
            <a:off x="5252001" y="785400"/>
            <a:ext cx="1053299" cy="1106626"/>
          </a:xfrm>
          <a:prstGeom prst="rect">
            <a:avLst/>
          </a:prstGeom>
          <a:noFill/>
          <a:ln>
            <a:noFill/>
          </a:ln>
        </p:spPr>
      </p:pic>
      <p:sp>
        <p:nvSpPr>
          <p:cNvPr id="87" name="Google Shape;87;p15"/>
          <p:cNvSpPr/>
          <p:nvPr/>
        </p:nvSpPr>
        <p:spPr>
          <a:xfrm>
            <a:off x="5252005" y="1892033"/>
            <a:ext cx="1053300" cy="313200"/>
          </a:xfrm>
          <a:prstGeom prst="roundRect">
            <a:avLst>
              <a:gd fmla="val 0" name="adj"/>
            </a:avLst>
          </a:prstGeom>
          <a:solidFill>
            <a:srgbClr val="F13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pt-BR" sz="800">
                <a:solidFill>
                  <a:srgbClr val="FFFFFF"/>
                </a:solidFill>
                <a:highlight>
                  <a:srgbClr val="F13244"/>
                </a:highlight>
                <a:latin typeface="Montserrat"/>
                <a:ea typeface="Montserrat"/>
                <a:cs typeface="Montserrat"/>
                <a:sym typeface="Montserrat"/>
              </a:rPr>
              <a:t>Andressa Junges</a:t>
            </a:r>
            <a:endParaRPr sz="800">
              <a:solidFill>
                <a:srgbClr val="FFFFFF"/>
              </a:solidFill>
              <a:highlight>
                <a:srgbClr val="F13244"/>
              </a:highlight>
              <a:latin typeface="Montserrat"/>
              <a:ea typeface="Montserrat"/>
              <a:cs typeface="Montserrat"/>
              <a:sym typeface="Montserrat"/>
            </a:endParaRPr>
          </a:p>
          <a:p>
            <a:pPr indent="0" lvl="0" marL="0" rtl="0" algn="ctr">
              <a:spcBef>
                <a:spcPts val="0"/>
              </a:spcBef>
              <a:spcAft>
                <a:spcPts val="0"/>
              </a:spcAft>
              <a:buNone/>
            </a:pPr>
            <a:r>
              <a:rPr lang="pt-BR" sz="800">
                <a:solidFill>
                  <a:srgbClr val="FFFFFF"/>
                </a:solidFill>
                <a:highlight>
                  <a:srgbClr val="F13244"/>
                </a:highlight>
                <a:latin typeface="Montserrat"/>
                <a:ea typeface="Montserrat"/>
                <a:cs typeface="Montserrat"/>
                <a:sym typeface="Montserrat"/>
              </a:rPr>
              <a:t>Coordenadora</a:t>
            </a:r>
            <a:endParaRPr sz="800">
              <a:solidFill>
                <a:srgbClr val="FFFFFF"/>
              </a:solidFill>
              <a:highlight>
                <a:srgbClr val="F13244"/>
              </a:highlight>
              <a:latin typeface="Montserrat"/>
              <a:ea typeface="Montserrat"/>
              <a:cs typeface="Montserrat"/>
              <a:sym typeface="Montserrat"/>
            </a:endParaRPr>
          </a:p>
        </p:txBody>
      </p:sp>
      <p:sp>
        <p:nvSpPr>
          <p:cNvPr id="88" name="Google Shape;88;p15"/>
          <p:cNvSpPr/>
          <p:nvPr/>
        </p:nvSpPr>
        <p:spPr>
          <a:xfrm>
            <a:off x="4736300" y="2141663"/>
            <a:ext cx="2084700" cy="313200"/>
          </a:xfrm>
          <a:prstGeom prst="roundRect">
            <a:avLst>
              <a:gd fmla="val 0"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pt-BR" sz="900">
                <a:solidFill>
                  <a:srgbClr val="595959"/>
                </a:solidFill>
                <a:latin typeface="Montserrat"/>
                <a:ea typeface="Montserrat"/>
                <a:cs typeface="Montserrat"/>
                <a:sym typeface="Montserrat"/>
              </a:rPr>
              <a:t>andressa.junges</a:t>
            </a:r>
            <a:r>
              <a:rPr b="1" lang="pt-BR" sz="900">
                <a:solidFill>
                  <a:srgbClr val="595959"/>
                </a:solidFill>
                <a:latin typeface="Montserrat"/>
                <a:ea typeface="Montserrat"/>
                <a:cs typeface="Montserrat"/>
                <a:sym typeface="Montserrat"/>
              </a:rPr>
              <a:t>@adtail.ag</a:t>
            </a:r>
            <a:endParaRPr b="1" sz="900">
              <a:solidFill>
                <a:srgbClr val="595959"/>
              </a:solidFill>
              <a:latin typeface="Montserrat"/>
              <a:ea typeface="Montserrat"/>
              <a:cs typeface="Montserrat"/>
              <a:sym typeface="Montserrat"/>
            </a:endParaRPr>
          </a:p>
        </p:txBody>
      </p:sp>
      <p:pic>
        <p:nvPicPr>
          <p:cNvPr id="89" name="Google Shape;89;p15"/>
          <p:cNvPicPr preferRelativeResize="0"/>
          <p:nvPr/>
        </p:nvPicPr>
        <p:blipFill rotWithShape="1">
          <a:blip r:embed="rId7">
            <a:alphaModFix/>
          </a:blip>
          <a:srcRect b="0" l="8597" r="12958" t="0"/>
          <a:stretch/>
        </p:blipFill>
        <p:spPr>
          <a:xfrm>
            <a:off x="6993550" y="785400"/>
            <a:ext cx="1053299" cy="1106624"/>
          </a:xfrm>
          <a:prstGeom prst="rect">
            <a:avLst/>
          </a:prstGeom>
          <a:noFill/>
          <a:ln>
            <a:noFill/>
          </a:ln>
        </p:spPr>
      </p:pic>
      <p:sp>
        <p:nvSpPr>
          <p:cNvPr id="90" name="Google Shape;90;p15"/>
          <p:cNvSpPr/>
          <p:nvPr/>
        </p:nvSpPr>
        <p:spPr>
          <a:xfrm>
            <a:off x="6993600" y="1872200"/>
            <a:ext cx="1053300" cy="313200"/>
          </a:xfrm>
          <a:prstGeom prst="roundRect">
            <a:avLst>
              <a:gd fmla="val 0" name="adj"/>
            </a:avLst>
          </a:prstGeom>
          <a:solidFill>
            <a:srgbClr val="F13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pt-BR" sz="800">
                <a:solidFill>
                  <a:srgbClr val="FFFFFF"/>
                </a:solidFill>
                <a:highlight>
                  <a:srgbClr val="F13244"/>
                </a:highlight>
                <a:latin typeface="Montserrat"/>
                <a:ea typeface="Montserrat"/>
                <a:cs typeface="Montserrat"/>
                <a:sym typeface="Montserrat"/>
              </a:rPr>
              <a:t>Leticia Glass</a:t>
            </a:r>
            <a:endParaRPr sz="800">
              <a:solidFill>
                <a:srgbClr val="FFFFFF"/>
              </a:solidFill>
              <a:highlight>
                <a:srgbClr val="F13244"/>
              </a:highlight>
              <a:latin typeface="Montserrat"/>
              <a:ea typeface="Montserrat"/>
              <a:cs typeface="Montserrat"/>
              <a:sym typeface="Montserrat"/>
            </a:endParaRPr>
          </a:p>
          <a:p>
            <a:pPr indent="0" lvl="0" marL="0" rtl="0" algn="ctr">
              <a:spcBef>
                <a:spcPts val="0"/>
              </a:spcBef>
              <a:spcAft>
                <a:spcPts val="0"/>
              </a:spcAft>
              <a:buNone/>
            </a:pPr>
            <a:r>
              <a:rPr lang="pt-BR" sz="700">
                <a:solidFill>
                  <a:srgbClr val="FFFFFF"/>
                </a:solidFill>
                <a:highlight>
                  <a:srgbClr val="F13244"/>
                </a:highlight>
                <a:latin typeface="Montserrat"/>
                <a:ea typeface="Montserrat"/>
                <a:cs typeface="Montserrat"/>
                <a:sym typeface="Montserrat"/>
              </a:rPr>
              <a:t>Cientista de Dados</a:t>
            </a:r>
            <a:endParaRPr sz="700">
              <a:solidFill>
                <a:srgbClr val="FFFFFF"/>
              </a:solidFill>
              <a:highlight>
                <a:srgbClr val="F13244"/>
              </a:highlight>
              <a:latin typeface="Montserrat"/>
              <a:ea typeface="Montserrat"/>
              <a:cs typeface="Montserrat"/>
              <a:sym typeface="Montserrat"/>
            </a:endParaRPr>
          </a:p>
        </p:txBody>
      </p:sp>
      <p:sp>
        <p:nvSpPr>
          <p:cNvPr id="91" name="Google Shape;91;p15"/>
          <p:cNvSpPr/>
          <p:nvPr/>
        </p:nvSpPr>
        <p:spPr>
          <a:xfrm>
            <a:off x="6477900" y="2121825"/>
            <a:ext cx="2084700" cy="313200"/>
          </a:xfrm>
          <a:prstGeom prst="roundRect">
            <a:avLst>
              <a:gd fmla="val 0"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pt-BR" sz="900">
                <a:solidFill>
                  <a:srgbClr val="595959"/>
                </a:solidFill>
                <a:latin typeface="Montserrat"/>
                <a:ea typeface="Montserrat"/>
                <a:cs typeface="Montserrat"/>
                <a:sym typeface="Montserrat"/>
              </a:rPr>
              <a:t>leticia</a:t>
            </a:r>
            <a:r>
              <a:rPr b="1" lang="pt-BR" sz="900">
                <a:solidFill>
                  <a:srgbClr val="595959"/>
                </a:solidFill>
                <a:latin typeface="Montserrat"/>
                <a:ea typeface="Montserrat"/>
                <a:cs typeface="Montserrat"/>
                <a:sym typeface="Montserrat"/>
              </a:rPr>
              <a:t>.glass@adtail.ag</a:t>
            </a:r>
            <a:endParaRPr b="1" sz="900">
              <a:solidFill>
                <a:srgbClr val="595959"/>
              </a:solidFill>
              <a:latin typeface="Montserrat"/>
              <a:ea typeface="Montserrat"/>
              <a:cs typeface="Montserrat"/>
              <a:sym typeface="Montserrat"/>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p33"/>
          <p:cNvSpPr txBox="1"/>
          <p:nvPr>
            <p:ph type="ctrTitle"/>
          </p:nvPr>
        </p:nvSpPr>
        <p:spPr>
          <a:xfrm>
            <a:off x="1017950" y="3424050"/>
            <a:ext cx="4080300" cy="915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pt-BR">
                <a:solidFill>
                  <a:srgbClr val="595959"/>
                </a:solidFill>
                <a:latin typeface="Montserrat SemiBold"/>
                <a:ea typeface="Montserrat SemiBold"/>
                <a:cs typeface="Montserrat SemiBold"/>
                <a:sym typeface="Montserrat SemiBold"/>
              </a:rPr>
              <a:t>Obrigada!</a:t>
            </a:r>
            <a:endParaRPr>
              <a:solidFill>
                <a:srgbClr val="595959"/>
              </a:solidFill>
              <a:latin typeface="Montserrat SemiBold"/>
              <a:ea typeface="Montserrat SemiBold"/>
              <a:cs typeface="Montserrat SemiBold"/>
              <a:sym typeface="Montserrat SemiBold"/>
            </a:endParaRPr>
          </a:p>
        </p:txBody>
      </p:sp>
      <p:pic>
        <p:nvPicPr>
          <p:cNvPr id="368" name="Google Shape;368;p33"/>
          <p:cNvPicPr preferRelativeResize="0"/>
          <p:nvPr/>
        </p:nvPicPr>
        <p:blipFill rotWithShape="1">
          <a:blip r:embed="rId3">
            <a:alphaModFix/>
          </a:blip>
          <a:srcRect b="35899" l="0" r="0" t="13939"/>
          <a:stretch/>
        </p:blipFill>
        <p:spPr>
          <a:xfrm flipH="1" rot="-5400000">
            <a:off x="-5912" y="458614"/>
            <a:ext cx="619125" cy="205450"/>
          </a:xfrm>
          <a:prstGeom prst="rect">
            <a:avLst/>
          </a:prstGeom>
          <a:noFill/>
          <a:ln>
            <a:noFill/>
          </a:ln>
        </p:spPr>
      </p:pic>
      <p:pic>
        <p:nvPicPr>
          <p:cNvPr id="369" name="Google Shape;369;p33"/>
          <p:cNvPicPr preferRelativeResize="0"/>
          <p:nvPr/>
        </p:nvPicPr>
        <p:blipFill rotWithShape="1">
          <a:blip r:embed="rId3">
            <a:alphaModFix/>
          </a:blip>
          <a:srcRect b="35899" l="0" r="0" t="13939"/>
          <a:stretch/>
        </p:blipFill>
        <p:spPr>
          <a:xfrm flipH="1" rot="5400000">
            <a:off x="8579300" y="4426414"/>
            <a:ext cx="619125" cy="205450"/>
          </a:xfrm>
          <a:prstGeom prst="rect">
            <a:avLst/>
          </a:prstGeom>
          <a:noFill/>
          <a:ln>
            <a:noFill/>
          </a:ln>
        </p:spPr>
      </p:pic>
      <p:pic>
        <p:nvPicPr>
          <p:cNvPr id="370" name="Google Shape;370;p33"/>
          <p:cNvPicPr preferRelativeResize="0"/>
          <p:nvPr/>
        </p:nvPicPr>
        <p:blipFill>
          <a:blip r:embed="rId4">
            <a:alphaModFix/>
          </a:blip>
          <a:stretch>
            <a:fillRect/>
          </a:stretch>
        </p:blipFill>
        <p:spPr>
          <a:xfrm>
            <a:off x="277125" y="4766963"/>
            <a:ext cx="476250" cy="95250"/>
          </a:xfrm>
          <a:prstGeom prst="rect">
            <a:avLst/>
          </a:prstGeom>
          <a:noFill/>
          <a:ln>
            <a:noFill/>
          </a:ln>
        </p:spPr>
      </p:pic>
      <p:pic>
        <p:nvPicPr>
          <p:cNvPr id="371" name="Google Shape;371;p33"/>
          <p:cNvPicPr preferRelativeResize="0"/>
          <p:nvPr/>
        </p:nvPicPr>
        <p:blipFill>
          <a:blip r:embed="rId4">
            <a:alphaModFix/>
          </a:blip>
          <a:stretch>
            <a:fillRect/>
          </a:stretch>
        </p:blipFill>
        <p:spPr>
          <a:xfrm rot="-5400000">
            <a:off x="8650738" y="785163"/>
            <a:ext cx="476250" cy="95250"/>
          </a:xfrm>
          <a:prstGeom prst="rect">
            <a:avLst/>
          </a:prstGeom>
          <a:noFill/>
          <a:ln>
            <a:noFill/>
          </a:ln>
        </p:spPr>
      </p:pic>
      <p:cxnSp>
        <p:nvCxnSpPr>
          <p:cNvPr id="372" name="Google Shape;372;p33"/>
          <p:cNvCxnSpPr/>
          <p:nvPr/>
        </p:nvCxnSpPr>
        <p:spPr>
          <a:xfrm rot="10800000">
            <a:off x="893700" y="3324150"/>
            <a:ext cx="0" cy="1114800"/>
          </a:xfrm>
          <a:prstGeom prst="straightConnector1">
            <a:avLst/>
          </a:prstGeom>
          <a:noFill/>
          <a:ln cap="flat" cmpd="sng" w="76200">
            <a:solidFill>
              <a:srgbClr val="E83B4C"/>
            </a:solidFill>
            <a:prstDash val="solid"/>
            <a:round/>
            <a:headEnd len="med" w="med" type="none"/>
            <a:tailEnd len="med" w="med" type="none"/>
          </a:ln>
        </p:spPr>
      </p:cxnSp>
      <p:cxnSp>
        <p:nvCxnSpPr>
          <p:cNvPr id="373" name="Google Shape;373;p33"/>
          <p:cNvCxnSpPr/>
          <p:nvPr/>
        </p:nvCxnSpPr>
        <p:spPr>
          <a:xfrm rot="10800000">
            <a:off x="8888863" y="1304775"/>
            <a:ext cx="0" cy="3067200"/>
          </a:xfrm>
          <a:prstGeom prst="straightConnector1">
            <a:avLst/>
          </a:prstGeom>
          <a:noFill/>
          <a:ln cap="flat" cmpd="sng" w="9525">
            <a:solidFill>
              <a:srgbClr val="B7B7B7"/>
            </a:solidFill>
            <a:prstDash val="solid"/>
            <a:round/>
            <a:headEnd len="med" w="med" type="none"/>
            <a:tailEnd len="med" w="med" type="none"/>
          </a:ln>
        </p:spPr>
      </p:cxnSp>
      <p:cxnSp>
        <p:nvCxnSpPr>
          <p:cNvPr id="374" name="Google Shape;374;p33"/>
          <p:cNvCxnSpPr/>
          <p:nvPr/>
        </p:nvCxnSpPr>
        <p:spPr>
          <a:xfrm rot="10800000">
            <a:off x="303000" y="762150"/>
            <a:ext cx="0" cy="742800"/>
          </a:xfrm>
          <a:prstGeom prst="straightConnector1">
            <a:avLst/>
          </a:prstGeom>
          <a:noFill/>
          <a:ln cap="flat" cmpd="sng" w="9525">
            <a:solidFill>
              <a:srgbClr val="B7B7B7"/>
            </a:solidFill>
            <a:prstDash val="solid"/>
            <a:round/>
            <a:headEnd len="med" w="med" type="none"/>
            <a:tailEnd len="med" w="med" type="none"/>
          </a:ln>
        </p:spPr>
      </p:cxnSp>
      <p:sp>
        <p:nvSpPr>
          <p:cNvPr id="375" name="Google Shape;375;p33"/>
          <p:cNvSpPr txBox="1"/>
          <p:nvPr/>
        </p:nvSpPr>
        <p:spPr>
          <a:xfrm>
            <a:off x="2529600" y="2033825"/>
            <a:ext cx="3869100" cy="352500"/>
          </a:xfrm>
          <a:prstGeom prst="rect">
            <a:avLst/>
          </a:prstGeom>
          <a:noFill/>
          <a:ln>
            <a:noFill/>
          </a:ln>
        </p:spPr>
        <p:txBody>
          <a:bodyPr anchorCtr="0" anchor="t" bIns="91425" lIns="91425" spcFirstLastPara="1" rIns="91425" wrap="square" tIns="91425">
            <a:noAutofit/>
          </a:bodyPr>
          <a:lstStyle/>
          <a:p>
            <a:pPr indent="-228600" lvl="0" marL="457200" rtl="0" algn="l">
              <a:lnSpc>
                <a:spcPct val="115000"/>
              </a:lnSpc>
              <a:spcBef>
                <a:spcPts val="300"/>
              </a:spcBef>
              <a:spcAft>
                <a:spcPts val="0"/>
              </a:spcAft>
              <a:buClr>
                <a:srgbClr val="1F1F1F"/>
              </a:buClr>
              <a:buSzPts val="1000"/>
              <a:buFont typeface="Roboto"/>
              <a:buNone/>
            </a:pPr>
            <a:r>
              <a:rPr b="1" lang="pt-BR" sz="1000" u="sng">
                <a:solidFill>
                  <a:schemeClr val="hlink"/>
                </a:solidFill>
                <a:latin typeface="Roboto"/>
                <a:ea typeface="Roboto"/>
                <a:cs typeface="Roboto"/>
                <a:sym typeface="Roboto"/>
                <a:hlinkClick r:id="rId5"/>
              </a:rPr>
              <a:t>https://docs.google.com/spreadsheets/u/0/</a:t>
            </a:r>
            <a:endParaRPr b="1" sz="1000">
              <a:solidFill>
                <a:schemeClr val="dk2"/>
              </a:solidFill>
              <a:latin typeface="Roboto"/>
              <a:ea typeface="Roboto"/>
              <a:cs typeface="Roboto"/>
              <a:sym typeface="Roboto"/>
            </a:endParaRPr>
          </a:p>
          <a:p>
            <a:pPr indent="0" lvl="0" marL="0" rtl="0" algn="l">
              <a:lnSpc>
                <a:spcPct val="115000"/>
              </a:lnSpc>
              <a:spcBef>
                <a:spcPts val="900"/>
              </a:spcBef>
              <a:spcAft>
                <a:spcPts val="0"/>
              </a:spcAft>
              <a:buNone/>
            </a:pPr>
            <a:r>
              <a:t/>
            </a:r>
            <a:endParaRPr b="1" sz="1000">
              <a:solidFill>
                <a:schemeClr val="dk2"/>
              </a:solidFill>
              <a:latin typeface="Roboto"/>
              <a:ea typeface="Roboto"/>
              <a:cs typeface="Roboto"/>
              <a:sym typeface="Roboto"/>
            </a:endParaRPr>
          </a:p>
          <a:p>
            <a:pPr indent="0" lvl="0" marL="0" rtl="0" algn="l">
              <a:lnSpc>
                <a:spcPct val="115000"/>
              </a:lnSpc>
              <a:spcBef>
                <a:spcPts val="900"/>
              </a:spcBef>
              <a:spcAft>
                <a:spcPts val="0"/>
              </a:spcAft>
              <a:buNone/>
            </a:pPr>
            <a:r>
              <a:rPr b="1" lang="pt-BR" sz="1000" u="sng">
                <a:solidFill>
                  <a:schemeClr val="hlink"/>
                </a:solidFill>
                <a:latin typeface="Roboto"/>
                <a:ea typeface="Roboto"/>
                <a:cs typeface="Roboto"/>
                <a:sym typeface="Roboto"/>
                <a:hlinkClick r:id="rId6"/>
              </a:rPr>
              <a:t>	Academy Sheet</a:t>
            </a:r>
            <a:endParaRPr b="1" sz="1000">
              <a:solidFill>
                <a:schemeClr val="dk2"/>
              </a:solidFill>
              <a:latin typeface="Roboto"/>
              <a:ea typeface="Roboto"/>
              <a:cs typeface="Roboto"/>
              <a:sym typeface="Roboto"/>
            </a:endParaRPr>
          </a:p>
          <a:p>
            <a:pPr indent="0" lvl="0" marL="0" rtl="0" algn="l">
              <a:lnSpc>
                <a:spcPct val="115000"/>
              </a:lnSpc>
              <a:spcBef>
                <a:spcPts val="900"/>
              </a:spcBef>
              <a:spcAft>
                <a:spcPts val="0"/>
              </a:spcAft>
              <a:buNone/>
            </a:pPr>
            <a:r>
              <a:t/>
            </a:r>
            <a:endParaRPr b="1" sz="1000">
              <a:solidFill>
                <a:schemeClr val="dk2"/>
              </a:solidFill>
              <a:latin typeface="Roboto"/>
              <a:ea typeface="Roboto"/>
              <a:cs typeface="Roboto"/>
              <a:sym typeface="Roboto"/>
            </a:endParaRPr>
          </a:p>
          <a:p>
            <a:pPr indent="-228600" lvl="0" marL="457200" rtl="0" algn="l">
              <a:lnSpc>
                <a:spcPct val="115000"/>
              </a:lnSpc>
              <a:spcBef>
                <a:spcPts val="900"/>
              </a:spcBef>
              <a:spcAft>
                <a:spcPts val="0"/>
              </a:spcAft>
              <a:buClr>
                <a:srgbClr val="595959"/>
              </a:buClr>
              <a:buSzPts val="1000"/>
              <a:buFont typeface="Roboto"/>
              <a:buNone/>
            </a:pPr>
            <a:r>
              <a:t/>
            </a:r>
            <a:endParaRPr b="1" sz="1000">
              <a:solidFill>
                <a:srgbClr val="595959"/>
              </a:solidFill>
              <a:latin typeface="Roboto"/>
              <a:ea typeface="Roboto"/>
              <a:cs typeface="Roboto"/>
              <a:sym typeface="Roboto"/>
            </a:endParaRPr>
          </a:p>
        </p:txBody>
      </p:sp>
      <p:cxnSp>
        <p:nvCxnSpPr>
          <p:cNvPr id="376" name="Google Shape;376;p33"/>
          <p:cNvCxnSpPr/>
          <p:nvPr/>
        </p:nvCxnSpPr>
        <p:spPr>
          <a:xfrm rot="10800000">
            <a:off x="2959259" y="2072721"/>
            <a:ext cx="0" cy="352500"/>
          </a:xfrm>
          <a:prstGeom prst="straightConnector1">
            <a:avLst/>
          </a:prstGeom>
          <a:noFill/>
          <a:ln cap="flat" cmpd="sng" w="38100">
            <a:solidFill>
              <a:srgbClr val="E83B4C"/>
            </a:solidFill>
            <a:prstDash val="solid"/>
            <a:round/>
            <a:headEnd len="med" w="med" type="none"/>
            <a:tailEnd len="med" w="med" type="none"/>
          </a:ln>
        </p:spPr>
      </p:cxn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pic>
        <p:nvPicPr>
          <p:cNvPr id="96" name="Google Shape;96;p16"/>
          <p:cNvPicPr preferRelativeResize="0"/>
          <p:nvPr/>
        </p:nvPicPr>
        <p:blipFill rotWithShape="1">
          <a:blip r:embed="rId3">
            <a:alphaModFix/>
          </a:blip>
          <a:srcRect b="35899" l="0" r="0" t="13939"/>
          <a:stretch/>
        </p:blipFill>
        <p:spPr>
          <a:xfrm flipH="1" rot="-5400000">
            <a:off x="-5912" y="458614"/>
            <a:ext cx="619125" cy="205450"/>
          </a:xfrm>
          <a:prstGeom prst="rect">
            <a:avLst/>
          </a:prstGeom>
          <a:noFill/>
          <a:ln>
            <a:noFill/>
          </a:ln>
        </p:spPr>
      </p:pic>
      <p:pic>
        <p:nvPicPr>
          <p:cNvPr id="97" name="Google Shape;97;p16"/>
          <p:cNvPicPr preferRelativeResize="0"/>
          <p:nvPr/>
        </p:nvPicPr>
        <p:blipFill rotWithShape="1">
          <a:blip r:embed="rId3">
            <a:alphaModFix/>
          </a:blip>
          <a:srcRect b="35899" l="0" r="0" t="13939"/>
          <a:stretch/>
        </p:blipFill>
        <p:spPr>
          <a:xfrm flipH="1" rot="5400000">
            <a:off x="8579300" y="4426414"/>
            <a:ext cx="619125" cy="205450"/>
          </a:xfrm>
          <a:prstGeom prst="rect">
            <a:avLst/>
          </a:prstGeom>
          <a:noFill/>
          <a:ln>
            <a:noFill/>
          </a:ln>
        </p:spPr>
      </p:pic>
      <p:pic>
        <p:nvPicPr>
          <p:cNvPr id="98" name="Google Shape;98;p16"/>
          <p:cNvPicPr preferRelativeResize="0"/>
          <p:nvPr/>
        </p:nvPicPr>
        <p:blipFill>
          <a:blip r:embed="rId4">
            <a:alphaModFix/>
          </a:blip>
          <a:stretch>
            <a:fillRect/>
          </a:stretch>
        </p:blipFill>
        <p:spPr>
          <a:xfrm>
            <a:off x="277125" y="4766963"/>
            <a:ext cx="476250" cy="95250"/>
          </a:xfrm>
          <a:prstGeom prst="rect">
            <a:avLst/>
          </a:prstGeom>
          <a:noFill/>
          <a:ln>
            <a:noFill/>
          </a:ln>
        </p:spPr>
      </p:pic>
      <p:pic>
        <p:nvPicPr>
          <p:cNvPr id="99" name="Google Shape;99;p16"/>
          <p:cNvPicPr preferRelativeResize="0"/>
          <p:nvPr/>
        </p:nvPicPr>
        <p:blipFill>
          <a:blip r:embed="rId4">
            <a:alphaModFix/>
          </a:blip>
          <a:stretch>
            <a:fillRect/>
          </a:stretch>
        </p:blipFill>
        <p:spPr>
          <a:xfrm rot="-5400000">
            <a:off x="8650738" y="785163"/>
            <a:ext cx="476250" cy="95250"/>
          </a:xfrm>
          <a:prstGeom prst="rect">
            <a:avLst/>
          </a:prstGeom>
          <a:noFill/>
          <a:ln>
            <a:noFill/>
          </a:ln>
        </p:spPr>
      </p:pic>
      <p:cxnSp>
        <p:nvCxnSpPr>
          <p:cNvPr id="100" name="Google Shape;100;p16"/>
          <p:cNvCxnSpPr/>
          <p:nvPr/>
        </p:nvCxnSpPr>
        <p:spPr>
          <a:xfrm rot="10800000">
            <a:off x="8888863" y="1304775"/>
            <a:ext cx="0" cy="3067200"/>
          </a:xfrm>
          <a:prstGeom prst="straightConnector1">
            <a:avLst/>
          </a:prstGeom>
          <a:noFill/>
          <a:ln cap="flat" cmpd="sng" w="9525">
            <a:solidFill>
              <a:srgbClr val="B7B7B7"/>
            </a:solidFill>
            <a:prstDash val="solid"/>
            <a:round/>
            <a:headEnd len="med" w="med" type="none"/>
            <a:tailEnd len="med" w="med" type="none"/>
          </a:ln>
        </p:spPr>
      </p:cxnSp>
      <p:cxnSp>
        <p:nvCxnSpPr>
          <p:cNvPr id="101" name="Google Shape;101;p16"/>
          <p:cNvCxnSpPr/>
          <p:nvPr/>
        </p:nvCxnSpPr>
        <p:spPr>
          <a:xfrm rot="10800000">
            <a:off x="303000" y="762150"/>
            <a:ext cx="0" cy="742800"/>
          </a:xfrm>
          <a:prstGeom prst="straightConnector1">
            <a:avLst/>
          </a:prstGeom>
          <a:noFill/>
          <a:ln cap="flat" cmpd="sng" w="9525">
            <a:solidFill>
              <a:srgbClr val="B7B7B7"/>
            </a:solidFill>
            <a:prstDash val="solid"/>
            <a:round/>
            <a:headEnd len="med" w="med" type="none"/>
            <a:tailEnd len="med" w="med" type="none"/>
          </a:ln>
        </p:spPr>
      </p:cxnSp>
      <p:sp>
        <p:nvSpPr>
          <p:cNvPr id="102" name="Google Shape;102;p16"/>
          <p:cNvSpPr txBox="1"/>
          <p:nvPr>
            <p:ph idx="4294967295" type="title"/>
          </p:nvPr>
        </p:nvSpPr>
        <p:spPr>
          <a:xfrm>
            <a:off x="459630" y="473450"/>
            <a:ext cx="8198100" cy="60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pt-BR" sz="2200">
                <a:solidFill>
                  <a:srgbClr val="595959"/>
                </a:solidFill>
                <a:latin typeface="Montserrat"/>
                <a:ea typeface="Montserrat"/>
                <a:cs typeface="Montserrat"/>
                <a:sym typeface="Montserrat"/>
              </a:rPr>
              <a:t>Tópicos</a:t>
            </a:r>
            <a:endParaRPr b="1" sz="2200">
              <a:solidFill>
                <a:srgbClr val="595959"/>
              </a:solidFill>
              <a:latin typeface="Montserrat"/>
              <a:ea typeface="Montserrat"/>
              <a:cs typeface="Montserrat"/>
              <a:sym typeface="Montserrat"/>
            </a:endParaRPr>
          </a:p>
          <a:p>
            <a:pPr indent="0" lvl="0" marL="0" rtl="0" algn="l">
              <a:spcBef>
                <a:spcPts val="0"/>
              </a:spcBef>
              <a:spcAft>
                <a:spcPts val="0"/>
              </a:spcAft>
              <a:buNone/>
            </a:pPr>
            <a:r>
              <a:t/>
            </a:r>
            <a:endParaRPr sz="3000">
              <a:solidFill>
                <a:srgbClr val="595959"/>
              </a:solidFill>
            </a:endParaRPr>
          </a:p>
        </p:txBody>
      </p:sp>
      <p:sp>
        <p:nvSpPr>
          <p:cNvPr id="103" name="Google Shape;103;p16"/>
          <p:cNvSpPr txBox="1"/>
          <p:nvPr/>
        </p:nvSpPr>
        <p:spPr>
          <a:xfrm>
            <a:off x="188100" y="970100"/>
            <a:ext cx="3558600" cy="352500"/>
          </a:xfrm>
          <a:prstGeom prst="rect">
            <a:avLst/>
          </a:prstGeom>
          <a:noFill/>
          <a:ln>
            <a:noFill/>
          </a:ln>
        </p:spPr>
        <p:txBody>
          <a:bodyPr anchorCtr="0" anchor="t" bIns="91425" lIns="91425" spcFirstLastPara="1" rIns="91425" wrap="square" tIns="91425">
            <a:noAutofit/>
          </a:bodyPr>
          <a:lstStyle/>
          <a:p>
            <a:pPr indent="-228600" lvl="0" marL="457200" rtl="0" algn="l">
              <a:lnSpc>
                <a:spcPct val="115000"/>
              </a:lnSpc>
              <a:spcBef>
                <a:spcPts val="300"/>
              </a:spcBef>
              <a:spcAft>
                <a:spcPts val="0"/>
              </a:spcAft>
              <a:buClr>
                <a:srgbClr val="1F1F1F"/>
              </a:buClr>
              <a:buSzPts val="1000"/>
              <a:buFont typeface="Roboto"/>
              <a:buNone/>
            </a:pPr>
            <a:r>
              <a:t/>
            </a:r>
            <a:endParaRPr sz="1000">
              <a:solidFill>
                <a:srgbClr val="595959"/>
              </a:solidFill>
              <a:latin typeface="Montserrat"/>
              <a:ea typeface="Montserrat"/>
              <a:cs typeface="Montserrat"/>
              <a:sym typeface="Montserrat"/>
            </a:endParaRPr>
          </a:p>
        </p:txBody>
      </p:sp>
      <p:cxnSp>
        <p:nvCxnSpPr>
          <p:cNvPr id="104" name="Google Shape;104;p16"/>
          <p:cNvCxnSpPr/>
          <p:nvPr/>
        </p:nvCxnSpPr>
        <p:spPr>
          <a:xfrm rot="10800000">
            <a:off x="1602150" y="1504850"/>
            <a:ext cx="0" cy="2322000"/>
          </a:xfrm>
          <a:prstGeom prst="straightConnector1">
            <a:avLst/>
          </a:prstGeom>
          <a:noFill/>
          <a:ln cap="flat" cmpd="sng" w="38100">
            <a:solidFill>
              <a:srgbClr val="E83B4C"/>
            </a:solidFill>
            <a:prstDash val="solid"/>
            <a:round/>
            <a:headEnd len="med" w="med" type="none"/>
            <a:tailEnd len="med" w="med" type="none"/>
          </a:ln>
        </p:spPr>
      </p:cxnSp>
      <p:sp>
        <p:nvSpPr>
          <p:cNvPr id="105" name="Google Shape;105;p16"/>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a:t>Vantagens</a:t>
            </a:r>
            <a:endParaRPr/>
          </a:p>
        </p:txBody>
      </p:sp>
      <p:grpSp>
        <p:nvGrpSpPr>
          <p:cNvPr id="106" name="Google Shape;106;p16"/>
          <p:cNvGrpSpPr/>
          <p:nvPr/>
        </p:nvGrpSpPr>
        <p:grpSpPr>
          <a:xfrm>
            <a:off x="2147741" y="1317763"/>
            <a:ext cx="6162809" cy="2507975"/>
            <a:chOff x="1655541" y="1228375"/>
            <a:chExt cx="6162809" cy="2507975"/>
          </a:xfrm>
        </p:grpSpPr>
        <p:sp>
          <p:nvSpPr>
            <p:cNvPr id="107" name="Google Shape;107;p16"/>
            <p:cNvSpPr txBox="1"/>
            <p:nvPr/>
          </p:nvSpPr>
          <p:spPr>
            <a:xfrm>
              <a:off x="1680525" y="1504950"/>
              <a:ext cx="5622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grpSp>
          <p:nvGrpSpPr>
            <p:cNvPr id="108" name="Google Shape;108;p16"/>
            <p:cNvGrpSpPr/>
            <p:nvPr/>
          </p:nvGrpSpPr>
          <p:grpSpPr>
            <a:xfrm>
              <a:off x="1655541" y="1228375"/>
              <a:ext cx="3653084" cy="1770800"/>
              <a:chOff x="221491" y="2009200"/>
              <a:chExt cx="3653084" cy="1770800"/>
            </a:xfrm>
          </p:grpSpPr>
          <p:sp>
            <p:nvSpPr>
              <p:cNvPr id="109" name="Google Shape;109;p16"/>
              <p:cNvSpPr txBox="1"/>
              <p:nvPr/>
            </p:nvSpPr>
            <p:spPr>
              <a:xfrm>
                <a:off x="221491" y="2009200"/>
                <a:ext cx="2563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a:latin typeface="Montserrat"/>
                    <a:ea typeface="Montserrat"/>
                    <a:cs typeface="Montserrat"/>
                    <a:sym typeface="Montserrat"/>
                  </a:rPr>
                  <a:t>Ferramenta - Sheets</a:t>
                </a:r>
                <a:endParaRPr>
                  <a:latin typeface="Montserrat"/>
                  <a:ea typeface="Montserrat"/>
                  <a:cs typeface="Montserrat"/>
                  <a:sym typeface="Montserrat"/>
                </a:endParaRPr>
              </a:p>
            </p:txBody>
          </p:sp>
          <p:sp>
            <p:nvSpPr>
              <p:cNvPr id="110" name="Google Shape;110;p16"/>
              <p:cNvSpPr txBox="1"/>
              <p:nvPr/>
            </p:nvSpPr>
            <p:spPr>
              <a:xfrm>
                <a:off x="459625" y="2320350"/>
                <a:ext cx="2918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a:latin typeface="Montserrat"/>
                    <a:ea typeface="Montserrat"/>
                    <a:cs typeface="Montserrat"/>
                    <a:sym typeface="Montserrat"/>
                  </a:rPr>
                  <a:t>Vantagens</a:t>
                </a:r>
                <a:endParaRPr>
                  <a:latin typeface="Montserrat"/>
                  <a:ea typeface="Montserrat"/>
                  <a:cs typeface="Montserrat"/>
                  <a:sym typeface="Montserrat"/>
                </a:endParaRPr>
              </a:p>
            </p:txBody>
          </p:sp>
          <p:sp>
            <p:nvSpPr>
              <p:cNvPr id="111" name="Google Shape;111;p16"/>
              <p:cNvSpPr txBox="1"/>
              <p:nvPr/>
            </p:nvSpPr>
            <p:spPr>
              <a:xfrm>
                <a:off x="671475" y="2659800"/>
                <a:ext cx="2737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a:latin typeface="Montserrat"/>
                    <a:ea typeface="Montserrat"/>
                    <a:cs typeface="Montserrat"/>
                    <a:sym typeface="Montserrat"/>
                  </a:rPr>
                  <a:t>Interface</a:t>
                </a:r>
                <a:endParaRPr>
                  <a:latin typeface="Montserrat"/>
                  <a:ea typeface="Montserrat"/>
                  <a:cs typeface="Montserrat"/>
                  <a:sym typeface="Montserrat"/>
                </a:endParaRPr>
              </a:p>
            </p:txBody>
          </p:sp>
          <p:sp>
            <p:nvSpPr>
              <p:cNvPr id="112" name="Google Shape;112;p16"/>
              <p:cNvSpPr txBox="1"/>
              <p:nvPr/>
            </p:nvSpPr>
            <p:spPr>
              <a:xfrm>
                <a:off x="915181" y="3019800"/>
                <a:ext cx="2511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a:latin typeface="Montserrat"/>
                    <a:ea typeface="Montserrat"/>
                    <a:cs typeface="Montserrat"/>
                    <a:sym typeface="Montserrat"/>
                  </a:rPr>
                  <a:t>Usabilidade</a:t>
                </a:r>
                <a:endParaRPr>
                  <a:latin typeface="Montserrat"/>
                  <a:ea typeface="Montserrat"/>
                  <a:cs typeface="Montserrat"/>
                  <a:sym typeface="Montserrat"/>
                </a:endParaRPr>
              </a:p>
            </p:txBody>
          </p:sp>
          <p:sp>
            <p:nvSpPr>
              <p:cNvPr id="113" name="Google Shape;113;p16"/>
              <p:cNvSpPr txBox="1"/>
              <p:nvPr/>
            </p:nvSpPr>
            <p:spPr>
              <a:xfrm>
                <a:off x="1137075" y="3379800"/>
                <a:ext cx="2737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a:latin typeface="Montserrat"/>
                    <a:ea typeface="Montserrat"/>
                    <a:cs typeface="Montserrat"/>
                    <a:sym typeface="Montserrat"/>
                  </a:rPr>
                  <a:t>Funcionalidades</a:t>
                </a:r>
                <a:endParaRPr>
                  <a:latin typeface="Montserrat"/>
                  <a:ea typeface="Montserrat"/>
                  <a:cs typeface="Montserrat"/>
                  <a:sym typeface="Montserrat"/>
                </a:endParaRPr>
              </a:p>
            </p:txBody>
          </p:sp>
          <p:cxnSp>
            <p:nvCxnSpPr>
              <p:cNvPr id="114" name="Google Shape;114;p16"/>
              <p:cNvCxnSpPr>
                <a:stCxn id="109" idx="1"/>
                <a:endCxn id="110" idx="1"/>
              </p:cNvCxnSpPr>
              <p:nvPr/>
            </p:nvCxnSpPr>
            <p:spPr>
              <a:xfrm>
                <a:off x="221491" y="2209300"/>
                <a:ext cx="238200" cy="311100"/>
              </a:xfrm>
              <a:prstGeom prst="bentConnector3">
                <a:avLst>
                  <a:gd fmla="val -99969" name="adj1"/>
                </a:avLst>
              </a:prstGeom>
              <a:noFill/>
              <a:ln cap="flat" cmpd="sng" w="9525">
                <a:solidFill>
                  <a:schemeClr val="dk2"/>
                </a:solidFill>
                <a:prstDash val="solid"/>
                <a:round/>
                <a:headEnd len="med" w="med" type="none"/>
                <a:tailEnd len="med" w="med" type="stealth"/>
              </a:ln>
            </p:spPr>
          </p:cxnSp>
          <p:cxnSp>
            <p:nvCxnSpPr>
              <p:cNvPr id="115" name="Google Shape;115;p16"/>
              <p:cNvCxnSpPr>
                <a:stCxn id="110" idx="1"/>
                <a:endCxn id="111" idx="1"/>
              </p:cNvCxnSpPr>
              <p:nvPr/>
            </p:nvCxnSpPr>
            <p:spPr>
              <a:xfrm>
                <a:off x="459625" y="2520450"/>
                <a:ext cx="211800" cy="339600"/>
              </a:xfrm>
              <a:prstGeom prst="bentConnector3">
                <a:avLst>
                  <a:gd fmla="val -112429" name="adj1"/>
                </a:avLst>
              </a:prstGeom>
              <a:noFill/>
              <a:ln cap="flat" cmpd="sng" w="9525">
                <a:solidFill>
                  <a:schemeClr val="dk2"/>
                </a:solidFill>
                <a:prstDash val="solid"/>
                <a:round/>
                <a:headEnd len="med" w="med" type="none"/>
                <a:tailEnd len="med" w="med" type="stealth"/>
              </a:ln>
            </p:spPr>
          </p:cxnSp>
          <p:cxnSp>
            <p:nvCxnSpPr>
              <p:cNvPr id="116" name="Google Shape;116;p16"/>
              <p:cNvCxnSpPr>
                <a:stCxn id="111" idx="1"/>
                <a:endCxn id="112" idx="1"/>
              </p:cNvCxnSpPr>
              <p:nvPr/>
            </p:nvCxnSpPr>
            <p:spPr>
              <a:xfrm>
                <a:off x="671475" y="2859900"/>
                <a:ext cx="243600" cy="360000"/>
              </a:xfrm>
              <a:prstGeom prst="bentConnector3">
                <a:avLst>
                  <a:gd fmla="val -97752" name="adj1"/>
                </a:avLst>
              </a:prstGeom>
              <a:noFill/>
              <a:ln cap="flat" cmpd="sng" w="9525">
                <a:solidFill>
                  <a:schemeClr val="dk2"/>
                </a:solidFill>
                <a:prstDash val="solid"/>
                <a:round/>
                <a:headEnd len="med" w="med" type="none"/>
                <a:tailEnd len="med" w="med" type="stealth"/>
              </a:ln>
            </p:spPr>
          </p:cxnSp>
          <p:cxnSp>
            <p:nvCxnSpPr>
              <p:cNvPr id="117" name="Google Shape;117;p16"/>
              <p:cNvCxnSpPr>
                <a:stCxn id="112" idx="1"/>
                <a:endCxn id="113" idx="1"/>
              </p:cNvCxnSpPr>
              <p:nvPr/>
            </p:nvCxnSpPr>
            <p:spPr>
              <a:xfrm>
                <a:off x="915181" y="3219900"/>
                <a:ext cx="222000" cy="360000"/>
              </a:xfrm>
              <a:prstGeom prst="bentConnector3">
                <a:avLst>
                  <a:gd fmla="val -107264" name="adj1"/>
                </a:avLst>
              </a:prstGeom>
              <a:noFill/>
              <a:ln cap="flat" cmpd="sng" w="9525">
                <a:solidFill>
                  <a:schemeClr val="dk2"/>
                </a:solidFill>
                <a:prstDash val="solid"/>
                <a:round/>
                <a:headEnd len="med" w="med" type="none"/>
                <a:tailEnd len="med" w="med" type="stealth"/>
              </a:ln>
            </p:spPr>
          </p:cxnSp>
        </p:grpSp>
        <p:sp>
          <p:nvSpPr>
            <p:cNvPr id="118" name="Google Shape;118;p16"/>
            <p:cNvSpPr txBox="1"/>
            <p:nvPr/>
          </p:nvSpPr>
          <p:spPr>
            <a:xfrm>
              <a:off x="2901550" y="2999175"/>
              <a:ext cx="4493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a:latin typeface="Montserrat"/>
                  <a:ea typeface="Montserrat"/>
                  <a:cs typeface="Montserrat"/>
                  <a:sym typeface="Montserrat"/>
                </a:rPr>
                <a:t>Compartilhamento e Configurações</a:t>
              </a:r>
              <a:endParaRPr>
                <a:latin typeface="Montserrat"/>
                <a:ea typeface="Montserrat"/>
                <a:cs typeface="Montserrat"/>
                <a:sym typeface="Montserrat"/>
              </a:endParaRPr>
            </a:p>
          </p:txBody>
        </p:sp>
        <p:sp>
          <p:nvSpPr>
            <p:cNvPr id="119" name="Google Shape;119;p16"/>
            <p:cNvSpPr txBox="1"/>
            <p:nvPr/>
          </p:nvSpPr>
          <p:spPr>
            <a:xfrm>
              <a:off x="3324650" y="3336150"/>
              <a:ext cx="4493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a:latin typeface="Montserrat"/>
                  <a:ea typeface="Montserrat"/>
                  <a:cs typeface="Montserrat"/>
                  <a:sym typeface="Montserrat"/>
                </a:rPr>
                <a:t>Dicas</a:t>
              </a:r>
              <a:endParaRPr>
                <a:latin typeface="Montserrat"/>
                <a:ea typeface="Montserrat"/>
                <a:cs typeface="Montserrat"/>
                <a:sym typeface="Montserrat"/>
              </a:endParaRPr>
            </a:p>
          </p:txBody>
        </p:sp>
        <p:cxnSp>
          <p:nvCxnSpPr>
            <p:cNvPr id="120" name="Google Shape;120;p16"/>
            <p:cNvCxnSpPr>
              <a:stCxn id="113" idx="1"/>
              <a:endCxn id="118" idx="1"/>
            </p:cNvCxnSpPr>
            <p:nvPr/>
          </p:nvCxnSpPr>
          <p:spPr>
            <a:xfrm>
              <a:off x="2571125" y="2799075"/>
              <a:ext cx="330300" cy="400200"/>
            </a:xfrm>
            <a:prstGeom prst="bentConnector3">
              <a:avLst>
                <a:gd fmla="val -72094" name="adj1"/>
              </a:avLst>
            </a:prstGeom>
            <a:noFill/>
            <a:ln cap="flat" cmpd="sng" w="9525">
              <a:solidFill>
                <a:schemeClr val="dk2"/>
              </a:solidFill>
              <a:prstDash val="solid"/>
              <a:round/>
              <a:headEnd len="med" w="med" type="none"/>
              <a:tailEnd len="med" w="med" type="stealth"/>
            </a:ln>
          </p:spPr>
        </p:cxnSp>
        <p:cxnSp>
          <p:nvCxnSpPr>
            <p:cNvPr id="121" name="Google Shape;121;p16"/>
            <p:cNvCxnSpPr>
              <a:stCxn id="118" idx="1"/>
              <a:endCxn id="119" idx="1"/>
            </p:cNvCxnSpPr>
            <p:nvPr/>
          </p:nvCxnSpPr>
          <p:spPr>
            <a:xfrm>
              <a:off x="2901550" y="3199275"/>
              <a:ext cx="423000" cy="336900"/>
            </a:xfrm>
            <a:prstGeom prst="bentConnector3">
              <a:avLst>
                <a:gd fmla="val -56294" name="adj1"/>
              </a:avLst>
            </a:prstGeom>
            <a:noFill/>
            <a:ln cap="flat" cmpd="sng" w="9525">
              <a:solidFill>
                <a:schemeClr val="dk2"/>
              </a:solidFill>
              <a:prstDash val="solid"/>
              <a:round/>
              <a:headEnd len="med" w="med" type="none"/>
              <a:tailEnd len="med" w="med" type="stealth"/>
            </a:ln>
          </p:spPr>
        </p:cxn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17"/>
          <p:cNvSpPr txBox="1"/>
          <p:nvPr/>
        </p:nvSpPr>
        <p:spPr>
          <a:xfrm>
            <a:off x="323525" y="513125"/>
            <a:ext cx="3208500" cy="485400"/>
          </a:xfrm>
          <a:prstGeom prst="rect">
            <a:avLst/>
          </a:prstGeom>
          <a:noFill/>
          <a:ln>
            <a:noFill/>
          </a:ln>
        </p:spPr>
        <p:txBody>
          <a:bodyPr anchorCtr="0" anchor="t" bIns="22850" lIns="45725" spcFirstLastPara="1" rIns="45725" wrap="square" tIns="22850">
            <a:noAutofit/>
          </a:bodyPr>
          <a:lstStyle/>
          <a:p>
            <a:pPr indent="0" lvl="0" marL="0" rtl="0" algn="l">
              <a:lnSpc>
                <a:spcPct val="80000"/>
              </a:lnSpc>
              <a:spcBef>
                <a:spcPts val="1000"/>
              </a:spcBef>
              <a:spcAft>
                <a:spcPts val="0"/>
              </a:spcAft>
              <a:buNone/>
            </a:pPr>
            <a:r>
              <a:rPr lang="pt-BR" sz="3400">
                <a:solidFill>
                  <a:schemeClr val="dk2"/>
                </a:solidFill>
                <a:latin typeface="Montserrat Light"/>
                <a:ea typeface="Montserrat Light"/>
                <a:cs typeface="Montserrat Light"/>
                <a:sym typeface="Montserrat Light"/>
              </a:rPr>
              <a:t>INTRODUÇÃO</a:t>
            </a:r>
            <a:endParaRPr sz="3400">
              <a:solidFill>
                <a:schemeClr val="dk2"/>
              </a:solidFill>
              <a:latin typeface="Montserrat Light"/>
              <a:ea typeface="Montserrat Light"/>
              <a:cs typeface="Montserrat Light"/>
              <a:sym typeface="Montserrat Light"/>
            </a:endParaRPr>
          </a:p>
        </p:txBody>
      </p:sp>
      <p:pic>
        <p:nvPicPr>
          <p:cNvPr id="127" name="Google Shape;127;p17"/>
          <p:cNvPicPr preferRelativeResize="0"/>
          <p:nvPr/>
        </p:nvPicPr>
        <p:blipFill>
          <a:blip r:embed="rId3">
            <a:alphaModFix/>
          </a:blip>
          <a:stretch>
            <a:fillRect/>
          </a:stretch>
        </p:blipFill>
        <p:spPr>
          <a:xfrm>
            <a:off x="2253700" y="944800"/>
            <a:ext cx="5178491" cy="367282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F3F3E"/>
        </a:solidFill>
      </p:bgPr>
    </p:bg>
    <p:spTree>
      <p:nvGrpSpPr>
        <p:cNvPr id="131" name="Shape 131"/>
        <p:cNvGrpSpPr/>
        <p:nvPr/>
      </p:nvGrpSpPr>
      <p:grpSpPr>
        <a:xfrm>
          <a:off x="0" y="0"/>
          <a:ext cx="0" cy="0"/>
          <a:chOff x="0" y="0"/>
          <a:chExt cx="0" cy="0"/>
        </a:xfrm>
      </p:grpSpPr>
      <p:sp>
        <p:nvSpPr>
          <p:cNvPr id="132" name="Google Shape;132;p18"/>
          <p:cNvSpPr txBox="1"/>
          <p:nvPr>
            <p:ph idx="12" type="sldNum"/>
          </p:nvPr>
        </p:nvSpPr>
        <p:spPr>
          <a:xfrm>
            <a:off x="8646027" y="4490054"/>
            <a:ext cx="548700" cy="393600"/>
          </a:xfrm>
          <a:prstGeom prst="rect">
            <a:avLst/>
          </a:prstGeom>
        </p:spPr>
        <p:txBody>
          <a:bodyPr anchorCtr="0" anchor="ctr" bIns="68575" lIns="68575" spcFirstLastPara="1" rIns="68575" wrap="square" tIns="68575">
            <a:normAutofit/>
          </a:bodyPr>
          <a:lstStyle/>
          <a:p>
            <a:pPr indent="0" lvl="0" marL="0" rtl="0" algn="ctr">
              <a:spcBef>
                <a:spcPts val="0"/>
              </a:spcBef>
              <a:spcAft>
                <a:spcPts val="0"/>
              </a:spcAft>
              <a:buNone/>
            </a:pPr>
            <a:fld id="{00000000-1234-1234-1234-123412341234}" type="slidenum">
              <a:rPr lang="pt-BR"/>
              <a:t>‹#›</a:t>
            </a:fld>
            <a:endParaRPr/>
          </a:p>
        </p:txBody>
      </p:sp>
      <p:sp>
        <p:nvSpPr>
          <p:cNvPr id="133" name="Google Shape;133;p18"/>
          <p:cNvSpPr txBox="1"/>
          <p:nvPr/>
        </p:nvSpPr>
        <p:spPr>
          <a:xfrm>
            <a:off x="509006" y="765569"/>
            <a:ext cx="5926200" cy="736800"/>
          </a:xfrm>
          <a:prstGeom prst="rect">
            <a:avLst/>
          </a:prstGeom>
          <a:noFill/>
          <a:ln>
            <a:noFill/>
          </a:ln>
        </p:spPr>
        <p:txBody>
          <a:bodyPr anchorCtr="0" anchor="t" bIns="22850" lIns="45725" spcFirstLastPara="1" rIns="45725" wrap="square" tIns="22850">
            <a:noAutofit/>
          </a:bodyPr>
          <a:lstStyle/>
          <a:p>
            <a:pPr indent="0" lvl="0" marL="0" rtl="0" algn="l">
              <a:lnSpc>
                <a:spcPct val="80000"/>
              </a:lnSpc>
              <a:spcBef>
                <a:spcPts val="1000"/>
              </a:spcBef>
              <a:spcAft>
                <a:spcPts val="0"/>
              </a:spcAft>
              <a:buNone/>
            </a:pPr>
            <a:r>
              <a:rPr lang="pt-BR" sz="3400">
                <a:solidFill>
                  <a:schemeClr val="lt1"/>
                </a:solidFill>
                <a:latin typeface="Montserrat Light"/>
                <a:ea typeface="Montserrat Light"/>
                <a:cs typeface="Montserrat Light"/>
                <a:sym typeface="Montserrat Light"/>
              </a:rPr>
              <a:t>Vantagens</a:t>
            </a:r>
            <a:endParaRPr sz="3400">
              <a:solidFill>
                <a:schemeClr val="lt1"/>
              </a:solidFill>
              <a:latin typeface="Montserrat Light"/>
              <a:ea typeface="Montserrat Light"/>
              <a:cs typeface="Montserrat Light"/>
              <a:sym typeface="Montserrat Light"/>
            </a:endParaRPr>
          </a:p>
        </p:txBody>
      </p:sp>
      <p:sp>
        <p:nvSpPr>
          <p:cNvPr id="134" name="Google Shape;134;p18"/>
          <p:cNvSpPr txBox="1"/>
          <p:nvPr/>
        </p:nvSpPr>
        <p:spPr>
          <a:xfrm>
            <a:off x="670544" y="371941"/>
            <a:ext cx="3000000" cy="320100"/>
          </a:xfrm>
          <a:prstGeom prst="rect">
            <a:avLst/>
          </a:prstGeom>
          <a:noFill/>
          <a:ln>
            <a:noFill/>
          </a:ln>
        </p:spPr>
        <p:txBody>
          <a:bodyPr anchorCtr="0" anchor="t" bIns="91425" lIns="91425" spcFirstLastPara="1" rIns="91425" wrap="square" tIns="91425">
            <a:spAutoFit/>
          </a:bodyPr>
          <a:lstStyle/>
          <a:p>
            <a:pPr indent="0" lvl="0" marL="0" rtl="0" algn="l">
              <a:lnSpc>
                <a:spcPct val="80000"/>
              </a:lnSpc>
              <a:spcBef>
                <a:spcPts val="1000"/>
              </a:spcBef>
              <a:spcAft>
                <a:spcPts val="0"/>
              </a:spcAft>
              <a:buNone/>
            </a:pPr>
            <a:r>
              <a:rPr lang="pt-BR" sz="1100">
                <a:solidFill>
                  <a:schemeClr val="lt1"/>
                </a:solidFill>
                <a:latin typeface="Montserrat Medium"/>
                <a:ea typeface="Montserrat Medium"/>
                <a:cs typeface="Montserrat Medium"/>
                <a:sym typeface="Montserrat Medium"/>
              </a:rPr>
              <a:t>Data &amp; Tech</a:t>
            </a:r>
            <a:endParaRPr sz="1100">
              <a:solidFill>
                <a:schemeClr val="lt1"/>
              </a:solidFill>
              <a:latin typeface="Montserrat Medium"/>
              <a:ea typeface="Montserrat Medium"/>
              <a:cs typeface="Montserrat Medium"/>
              <a:sym typeface="Montserrat Medium"/>
            </a:endParaRPr>
          </a:p>
        </p:txBody>
      </p:sp>
      <p:grpSp>
        <p:nvGrpSpPr>
          <p:cNvPr id="135" name="Google Shape;135;p18"/>
          <p:cNvGrpSpPr/>
          <p:nvPr/>
        </p:nvGrpSpPr>
        <p:grpSpPr>
          <a:xfrm>
            <a:off x="602987" y="469854"/>
            <a:ext cx="142730" cy="142759"/>
            <a:chOff x="7900165" y="1248245"/>
            <a:chExt cx="290988" cy="290988"/>
          </a:xfrm>
        </p:grpSpPr>
        <p:sp>
          <p:nvSpPr>
            <p:cNvPr id="136" name="Google Shape;136;p18"/>
            <p:cNvSpPr/>
            <p:nvPr/>
          </p:nvSpPr>
          <p:spPr>
            <a:xfrm rot="2700000">
              <a:off x="7880731" y="1339050"/>
              <a:ext cx="237314" cy="29186"/>
            </a:xfrm>
            <a:custGeom>
              <a:rect b="b" l="l" r="r" t="t"/>
              <a:pathLst>
                <a:path extrusionOk="0" h="25400" w="276225">
                  <a:moveTo>
                    <a:pt x="-1" y="0"/>
                  </a:moveTo>
                  <a:lnTo>
                    <a:pt x="276224" y="0"/>
                  </a:lnTo>
                  <a:lnTo>
                    <a:pt x="276224" y="25400"/>
                  </a:lnTo>
                  <a:lnTo>
                    <a:pt x="-1" y="25400"/>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600">
                <a:solidFill>
                  <a:srgbClr val="000000"/>
                </a:solidFill>
                <a:latin typeface="Montserrat Medium"/>
                <a:ea typeface="Montserrat Medium"/>
                <a:cs typeface="Montserrat Medium"/>
                <a:sym typeface="Montserrat Medium"/>
              </a:endParaRPr>
            </a:p>
          </p:txBody>
        </p:sp>
        <p:sp>
          <p:nvSpPr>
            <p:cNvPr id="137" name="Google Shape;137;p18"/>
            <p:cNvSpPr/>
            <p:nvPr/>
          </p:nvSpPr>
          <p:spPr>
            <a:xfrm rot="2700000">
              <a:off x="7968463" y="1265175"/>
              <a:ext cx="154392" cy="257127"/>
            </a:xfrm>
            <a:custGeom>
              <a:rect b="b" l="l" r="r" t="t"/>
              <a:pathLst>
                <a:path extrusionOk="0" h="223774" w="134365">
                  <a:moveTo>
                    <a:pt x="17653" y="223774"/>
                  </a:moveTo>
                  <a:lnTo>
                    <a:pt x="381" y="205105"/>
                  </a:lnTo>
                  <a:lnTo>
                    <a:pt x="97662" y="115570"/>
                  </a:lnTo>
                  <a:lnTo>
                    <a:pt x="0" y="18034"/>
                  </a:lnTo>
                  <a:lnTo>
                    <a:pt x="18033" y="0"/>
                  </a:lnTo>
                  <a:lnTo>
                    <a:pt x="134365" y="116459"/>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600">
                <a:solidFill>
                  <a:srgbClr val="000000"/>
                </a:solidFill>
                <a:latin typeface="Montserrat Medium"/>
                <a:ea typeface="Montserrat Medium"/>
                <a:cs typeface="Montserrat Medium"/>
                <a:sym typeface="Montserrat Medium"/>
              </a:endParaRPr>
            </a:p>
          </p:txBody>
        </p:sp>
      </p:grpSp>
      <p:sp>
        <p:nvSpPr>
          <p:cNvPr id="138" name="Google Shape;138;p18"/>
          <p:cNvSpPr txBox="1"/>
          <p:nvPr/>
        </p:nvSpPr>
        <p:spPr>
          <a:xfrm>
            <a:off x="164600" y="1575900"/>
            <a:ext cx="6270600" cy="3471300"/>
          </a:xfrm>
          <a:prstGeom prst="rect">
            <a:avLst/>
          </a:prstGeom>
          <a:noFill/>
          <a:ln>
            <a:noFill/>
          </a:ln>
        </p:spPr>
        <p:txBody>
          <a:bodyPr anchorCtr="0" anchor="t" bIns="91425" lIns="91425" spcFirstLastPara="1" rIns="91425" wrap="square" tIns="91425">
            <a:noAutofit/>
          </a:bodyPr>
          <a:lstStyle/>
          <a:p>
            <a:pPr indent="-336550" lvl="0" marL="457200" rtl="0" algn="l">
              <a:lnSpc>
                <a:spcPct val="150000"/>
              </a:lnSpc>
              <a:spcBef>
                <a:spcPts val="0"/>
              </a:spcBef>
              <a:spcAft>
                <a:spcPts val="0"/>
              </a:spcAft>
              <a:buClr>
                <a:schemeClr val="lt1"/>
              </a:buClr>
              <a:buSzPts val="1700"/>
              <a:buFont typeface="Montserrat"/>
              <a:buChar char="➔"/>
            </a:pPr>
            <a:r>
              <a:rPr lang="pt-BR" sz="1700">
                <a:solidFill>
                  <a:schemeClr val="lt1"/>
                </a:solidFill>
                <a:latin typeface="Montserrat"/>
                <a:ea typeface="Montserrat"/>
                <a:cs typeface="Montserrat"/>
                <a:sym typeface="Montserrat"/>
              </a:rPr>
              <a:t>Não há necessidade de instalar softwares para uso</a:t>
            </a:r>
            <a:endParaRPr sz="1700">
              <a:solidFill>
                <a:schemeClr val="lt1"/>
              </a:solidFill>
              <a:latin typeface="Montserrat"/>
              <a:ea typeface="Montserrat"/>
              <a:cs typeface="Montserrat"/>
              <a:sym typeface="Montserrat"/>
            </a:endParaRPr>
          </a:p>
          <a:p>
            <a:pPr indent="-336550" lvl="0" marL="457200" rtl="0" algn="l">
              <a:lnSpc>
                <a:spcPct val="150000"/>
              </a:lnSpc>
              <a:spcBef>
                <a:spcPts val="0"/>
              </a:spcBef>
              <a:spcAft>
                <a:spcPts val="0"/>
              </a:spcAft>
              <a:buClr>
                <a:schemeClr val="lt1"/>
              </a:buClr>
              <a:buSzPts val="1700"/>
              <a:buFont typeface="Montserrat"/>
              <a:buChar char="➔"/>
            </a:pPr>
            <a:r>
              <a:rPr lang="pt-BR" sz="1700">
                <a:solidFill>
                  <a:schemeClr val="lt1"/>
                </a:solidFill>
                <a:latin typeface="Montserrat"/>
                <a:ea typeface="Montserrat"/>
                <a:cs typeface="Montserrat"/>
                <a:sym typeface="Montserrat"/>
              </a:rPr>
              <a:t>Serviço em Nuvem</a:t>
            </a:r>
            <a:endParaRPr sz="1700">
              <a:solidFill>
                <a:schemeClr val="lt1"/>
              </a:solidFill>
              <a:latin typeface="Montserrat"/>
              <a:ea typeface="Montserrat"/>
              <a:cs typeface="Montserrat"/>
              <a:sym typeface="Montserrat"/>
            </a:endParaRPr>
          </a:p>
          <a:p>
            <a:pPr indent="-336550" lvl="0" marL="457200" rtl="0" algn="l">
              <a:lnSpc>
                <a:spcPct val="150000"/>
              </a:lnSpc>
              <a:spcBef>
                <a:spcPts val="0"/>
              </a:spcBef>
              <a:spcAft>
                <a:spcPts val="0"/>
              </a:spcAft>
              <a:buClr>
                <a:schemeClr val="lt1"/>
              </a:buClr>
              <a:buSzPts val="1700"/>
              <a:buFont typeface="Montserrat"/>
              <a:buChar char="➔"/>
            </a:pPr>
            <a:r>
              <a:rPr lang="pt-BR" sz="1700">
                <a:solidFill>
                  <a:schemeClr val="lt1"/>
                </a:solidFill>
                <a:latin typeface="Montserrat"/>
                <a:ea typeface="Montserrat"/>
                <a:cs typeface="Montserrat"/>
                <a:sym typeface="Montserrat"/>
              </a:rPr>
              <a:t>Uso Gratuito</a:t>
            </a:r>
            <a:endParaRPr sz="1700">
              <a:solidFill>
                <a:schemeClr val="lt1"/>
              </a:solidFill>
              <a:latin typeface="Montserrat"/>
              <a:ea typeface="Montserrat"/>
              <a:cs typeface="Montserrat"/>
              <a:sym typeface="Montserrat"/>
            </a:endParaRPr>
          </a:p>
          <a:p>
            <a:pPr indent="-336550" lvl="0" marL="457200" rtl="0" algn="l">
              <a:lnSpc>
                <a:spcPct val="150000"/>
              </a:lnSpc>
              <a:spcBef>
                <a:spcPts val="0"/>
              </a:spcBef>
              <a:spcAft>
                <a:spcPts val="0"/>
              </a:spcAft>
              <a:buClr>
                <a:schemeClr val="lt1"/>
              </a:buClr>
              <a:buSzPts val="1700"/>
              <a:buFont typeface="Montserrat"/>
              <a:buChar char="➔"/>
            </a:pPr>
            <a:r>
              <a:rPr lang="pt-BR" sz="1700">
                <a:solidFill>
                  <a:schemeClr val="lt1"/>
                </a:solidFill>
                <a:latin typeface="Montserrat"/>
                <a:ea typeface="Montserrat"/>
                <a:cs typeface="Montserrat"/>
                <a:sym typeface="Montserrat"/>
              </a:rPr>
              <a:t>Conexão nativa para exportação de dados com outras ferramentas disponibilizadas pelo Google</a:t>
            </a:r>
            <a:endParaRPr sz="1700">
              <a:solidFill>
                <a:schemeClr val="lt1"/>
              </a:solidFill>
              <a:latin typeface="Montserrat"/>
              <a:ea typeface="Montserrat"/>
              <a:cs typeface="Montserrat"/>
              <a:sym typeface="Montserrat"/>
            </a:endParaRPr>
          </a:p>
          <a:p>
            <a:pPr indent="-336550" lvl="0" marL="457200" rtl="0" algn="l">
              <a:lnSpc>
                <a:spcPct val="150000"/>
              </a:lnSpc>
              <a:spcBef>
                <a:spcPts val="0"/>
              </a:spcBef>
              <a:spcAft>
                <a:spcPts val="0"/>
              </a:spcAft>
              <a:buClr>
                <a:schemeClr val="lt1"/>
              </a:buClr>
              <a:buSzPts val="1700"/>
              <a:buFont typeface="Montserrat"/>
              <a:buChar char="➔"/>
            </a:pPr>
            <a:r>
              <a:rPr lang="pt-BR" sz="1700">
                <a:solidFill>
                  <a:schemeClr val="lt1"/>
                </a:solidFill>
                <a:latin typeface="Montserrat"/>
                <a:ea typeface="Montserrat"/>
                <a:cs typeface="Montserrat"/>
                <a:sym typeface="Montserrat"/>
              </a:rPr>
              <a:t>Compartilhamento com outros usuários</a:t>
            </a:r>
            <a:endParaRPr sz="1700">
              <a:solidFill>
                <a:schemeClr val="lt1"/>
              </a:solidFill>
              <a:latin typeface="Montserrat"/>
              <a:ea typeface="Montserrat"/>
              <a:cs typeface="Montserrat"/>
              <a:sym typeface="Montserrat"/>
            </a:endParaRPr>
          </a:p>
        </p:txBody>
      </p:sp>
      <p:pic>
        <p:nvPicPr>
          <p:cNvPr id="139" name="Google Shape;139;p18"/>
          <p:cNvPicPr preferRelativeResize="0"/>
          <p:nvPr/>
        </p:nvPicPr>
        <p:blipFill rotWithShape="1">
          <a:blip r:embed="rId3">
            <a:alphaModFix/>
          </a:blip>
          <a:srcRect b="28023" l="0" r="0" t="5991"/>
          <a:stretch/>
        </p:blipFill>
        <p:spPr>
          <a:xfrm>
            <a:off x="5334000" y="1410076"/>
            <a:ext cx="4142500" cy="249790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F3F3E"/>
        </a:solidFill>
      </p:bgPr>
    </p:bg>
    <p:spTree>
      <p:nvGrpSpPr>
        <p:cNvPr id="143" name="Shape 143"/>
        <p:cNvGrpSpPr/>
        <p:nvPr/>
      </p:nvGrpSpPr>
      <p:grpSpPr>
        <a:xfrm>
          <a:off x="0" y="0"/>
          <a:ext cx="0" cy="0"/>
          <a:chOff x="0" y="0"/>
          <a:chExt cx="0" cy="0"/>
        </a:xfrm>
      </p:grpSpPr>
      <p:sp>
        <p:nvSpPr>
          <p:cNvPr id="144" name="Google Shape;144;p19"/>
          <p:cNvSpPr txBox="1"/>
          <p:nvPr>
            <p:ph idx="12" type="sldNum"/>
          </p:nvPr>
        </p:nvSpPr>
        <p:spPr>
          <a:xfrm>
            <a:off x="8646027" y="4490054"/>
            <a:ext cx="548700" cy="393600"/>
          </a:xfrm>
          <a:prstGeom prst="rect">
            <a:avLst/>
          </a:prstGeom>
        </p:spPr>
        <p:txBody>
          <a:bodyPr anchorCtr="0" anchor="ctr" bIns="68575" lIns="68575" spcFirstLastPara="1" rIns="68575" wrap="square" tIns="68575">
            <a:normAutofit/>
          </a:bodyPr>
          <a:lstStyle/>
          <a:p>
            <a:pPr indent="0" lvl="0" marL="0" rtl="0" algn="ctr">
              <a:spcBef>
                <a:spcPts val="0"/>
              </a:spcBef>
              <a:spcAft>
                <a:spcPts val="0"/>
              </a:spcAft>
              <a:buNone/>
            </a:pPr>
            <a:fld id="{00000000-1234-1234-1234-123412341234}" type="slidenum">
              <a:rPr lang="pt-BR"/>
              <a:t>‹#›</a:t>
            </a:fld>
            <a:endParaRPr/>
          </a:p>
        </p:txBody>
      </p:sp>
      <p:sp>
        <p:nvSpPr>
          <p:cNvPr id="145" name="Google Shape;145;p19"/>
          <p:cNvSpPr txBox="1"/>
          <p:nvPr/>
        </p:nvSpPr>
        <p:spPr>
          <a:xfrm>
            <a:off x="509006" y="765569"/>
            <a:ext cx="5926200" cy="736800"/>
          </a:xfrm>
          <a:prstGeom prst="rect">
            <a:avLst/>
          </a:prstGeom>
          <a:noFill/>
          <a:ln>
            <a:noFill/>
          </a:ln>
        </p:spPr>
        <p:txBody>
          <a:bodyPr anchorCtr="0" anchor="t" bIns="22850" lIns="45725" spcFirstLastPara="1" rIns="45725" wrap="square" tIns="22850">
            <a:noAutofit/>
          </a:bodyPr>
          <a:lstStyle/>
          <a:p>
            <a:pPr indent="0" lvl="0" marL="0" rtl="0" algn="l">
              <a:lnSpc>
                <a:spcPct val="80000"/>
              </a:lnSpc>
              <a:spcBef>
                <a:spcPts val="1000"/>
              </a:spcBef>
              <a:spcAft>
                <a:spcPts val="0"/>
              </a:spcAft>
              <a:buNone/>
            </a:pPr>
            <a:r>
              <a:rPr lang="pt-BR" sz="3400">
                <a:solidFill>
                  <a:schemeClr val="lt1"/>
                </a:solidFill>
                <a:latin typeface="Montserrat Light"/>
                <a:ea typeface="Montserrat Light"/>
                <a:cs typeface="Montserrat Light"/>
                <a:sym typeface="Montserrat Light"/>
              </a:rPr>
              <a:t>Como acessar?</a:t>
            </a:r>
            <a:endParaRPr sz="3400">
              <a:solidFill>
                <a:schemeClr val="lt1"/>
              </a:solidFill>
              <a:latin typeface="Montserrat Light"/>
              <a:ea typeface="Montserrat Light"/>
              <a:cs typeface="Montserrat Light"/>
              <a:sym typeface="Montserrat Light"/>
            </a:endParaRPr>
          </a:p>
        </p:txBody>
      </p:sp>
      <p:sp>
        <p:nvSpPr>
          <p:cNvPr id="146" name="Google Shape;146;p19"/>
          <p:cNvSpPr txBox="1"/>
          <p:nvPr/>
        </p:nvSpPr>
        <p:spPr>
          <a:xfrm>
            <a:off x="670544" y="371941"/>
            <a:ext cx="3000000" cy="320100"/>
          </a:xfrm>
          <a:prstGeom prst="rect">
            <a:avLst/>
          </a:prstGeom>
          <a:noFill/>
          <a:ln>
            <a:noFill/>
          </a:ln>
        </p:spPr>
        <p:txBody>
          <a:bodyPr anchorCtr="0" anchor="t" bIns="91425" lIns="91425" spcFirstLastPara="1" rIns="91425" wrap="square" tIns="91425">
            <a:spAutoFit/>
          </a:bodyPr>
          <a:lstStyle/>
          <a:p>
            <a:pPr indent="0" lvl="0" marL="0" rtl="0" algn="l">
              <a:lnSpc>
                <a:spcPct val="80000"/>
              </a:lnSpc>
              <a:spcBef>
                <a:spcPts val="1000"/>
              </a:spcBef>
              <a:spcAft>
                <a:spcPts val="0"/>
              </a:spcAft>
              <a:buNone/>
            </a:pPr>
            <a:r>
              <a:rPr lang="pt-BR" sz="1100">
                <a:solidFill>
                  <a:schemeClr val="lt1"/>
                </a:solidFill>
                <a:latin typeface="Montserrat Medium"/>
                <a:ea typeface="Montserrat Medium"/>
                <a:cs typeface="Montserrat Medium"/>
                <a:sym typeface="Montserrat Medium"/>
              </a:rPr>
              <a:t>Data &amp; Tech</a:t>
            </a:r>
            <a:endParaRPr sz="1100">
              <a:solidFill>
                <a:schemeClr val="lt1"/>
              </a:solidFill>
              <a:latin typeface="Montserrat Medium"/>
              <a:ea typeface="Montserrat Medium"/>
              <a:cs typeface="Montserrat Medium"/>
              <a:sym typeface="Montserrat Medium"/>
            </a:endParaRPr>
          </a:p>
        </p:txBody>
      </p:sp>
      <p:grpSp>
        <p:nvGrpSpPr>
          <p:cNvPr id="147" name="Google Shape;147;p19"/>
          <p:cNvGrpSpPr/>
          <p:nvPr/>
        </p:nvGrpSpPr>
        <p:grpSpPr>
          <a:xfrm>
            <a:off x="602987" y="469854"/>
            <a:ext cx="142730" cy="142759"/>
            <a:chOff x="7900165" y="1248245"/>
            <a:chExt cx="290988" cy="290988"/>
          </a:xfrm>
        </p:grpSpPr>
        <p:sp>
          <p:nvSpPr>
            <p:cNvPr id="148" name="Google Shape;148;p19"/>
            <p:cNvSpPr/>
            <p:nvPr/>
          </p:nvSpPr>
          <p:spPr>
            <a:xfrm rot="2700000">
              <a:off x="7880731" y="1339050"/>
              <a:ext cx="237314" cy="29186"/>
            </a:xfrm>
            <a:custGeom>
              <a:rect b="b" l="l" r="r" t="t"/>
              <a:pathLst>
                <a:path extrusionOk="0" h="25400" w="276225">
                  <a:moveTo>
                    <a:pt x="-1" y="0"/>
                  </a:moveTo>
                  <a:lnTo>
                    <a:pt x="276224" y="0"/>
                  </a:lnTo>
                  <a:lnTo>
                    <a:pt x="276224" y="25400"/>
                  </a:lnTo>
                  <a:lnTo>
                    <a:pt x="-1" y="25400"/>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600">
                <a:solidFill>
                  <a:srgbClr val="000000"/>
                </a:solidFill>
                <a:latin typeface="Montserrat Medium"/>
                <a:ea typeface="Montserrat Medium"/>
                <a:cs typeface="Montserrat Medium"/>
                <a:sym typeface="Montserrat Medium"/>
              </a:endParaRPr>
            </a:p>
          </p:txBody>
        </p:sp>
        <p:sp>
          <p:nvSpPr>
            <p:cNvPr id="149" name="Google Shape;149;p19"/>
            <p:cNvSpPr/>
            <p:nvPr/>
          </p:nvSpPr>
          <p:spPr>
            <a:xfrm rot="2700000">
              <a:off x="7968463" y="1265175"/>
              <a:ext cx="154392" cy="257127"/>
            </a:xfrm>
            <a:custGeom>
              <a:rect b="b" l="l" r="r" t="t"/>
              <a:pathLst>
                <a:path extrusionOk="0" h="223774" w="134365">
                  <a:moveTo>
                    <a:pt x="17653" y="223774"/>
                  </a:moveTo>
                  <a:lnTo>
                    <a:pt x="381" y="205105"/>
                  </a:lnTo>
                  <a:lnTo>
                    <a:pt x="97662" y="115570"/>
                  </a:lnTo>
                  <a:lnTo>
                    <a:pt x="0" y="18034"/>
                  </a:lnTo>
                  <a:lnTo>
                    <a:pt x="18033" y="0"/>
                  </a:lnTo>
                  <a:lnTo>
                    <a:pt x="134365" y="116459"/>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3600">
                <a:solidFill>
                  <a:srgbClr val="000000"/>
                </a:solidFill>
                <a:latin typeface="Montserrat Medium"/>
                <a:ea typeface="Montserrat Medium"/>
                <a:cs typeface="Montserrat Medium"/>
                <a:sym typeface="Montserrat Medium"/>
              </a:endParaRPr>
            </a:p>
          </p:txBody>
        </p:sp>
      </p:grpSp>
      <p:pic>
        <p:nvPicPr>
          <p:cNvPr id="150" name="Google Shape;150;p19"/>
          <p:cNvPicPr preferRelativeResize="0"/>
          <p:nvPr/>
        </p:nvPicPr>
        <p:blipFill rotWithShape="1">
          <a:blip r:embed="rId3">
            <a:alphaModFix/>
          </a:blip>
          <a:srcRect b="28503" l="27536" r="27862" t="8686"/>
          <a:stretch/>
        </p:blipFill>
        <p:spPr>
          <a:xfrm>
            <a:off x="7023625" y="371950"/>
            <a:ext cx="1544400" cy="1987575"/>
          </a:xfrm>
          <a:prstGeom prst="rect">
            <a:avLst/>
          </a:prstGeom>
          <a:noFill/>
          <a:ln>
            <a:noFill/>
          </a:ln>
        </p:spPr>
      </p:pic>
      <p:pic>
        <p:nvPicPr>
          <p:cNvPr id="151" name="Google Shape;151;p19"/>
          <p:cNvPicPr preferRelativeResize="0"/>
          <p:nvPr/>
        </p:nvPicPr>
        <p:blipFill rotWithShape="1">
          <a:blip r:embed="rId4">
            <a:alphaModFix/>
          </a:blip>
          <a:srcRect b="84674" l="0" r="15718" t="0"/>
          <a:stretch/>
        </p:blipFill>
        <p:spPr>
          <a:xfrm>
            <a:off x="509013" y="3043175"/>
            <a:ext cx="3089700" cy="857150"/>
          </a:xfrm>
          <a:prstGeom prst="rect">
            <a:avLst/>
          </a:prstGeom>
          <a:noFill/>
          <a:ln>
            <a:noFill/>
          </a:ln>
        </p:spPr>
      </p:pic>
      <p:pic>
        <p:nvPicPr>
          <p:cNvPr id="152" name="Google Shape;152;p19"/>
          <p:cNvPicPr preferRelativeResize="0"/>
          <p:nvPr/>
        </p:nvPicPr>
        <p:blipFill rotWithShape="1">
          <a:blip r:embed="rId4">
            <a:alphaModFix/>
          </a:blip>
          <a:srcRect b="8256" l="0" r="0" t="31254"/>
          <a:stretch/>
        </p:blipFill>
        <p:spPr>
          <a:xfrm>
            <a:off x="3616825" y="1718975"/>
            <a:ext cx="3152775" cy="2909525"/>
          </a:xfrm>
          <a:prstGeom prst="rect">
            <a:avLst/>
          </a:prstGeom>
          <a:noFill/>
          <a:ln>
            <a:noFill/>
          </a:ln>
        </p:spPr>
      </p:pic>
      <p:pic>
        <p:nvPicPr>
          <p:cNvPr id="153" name="Google Shape;153;p19"/>
          <p:cNvPicPr preferRelativeResize="0"/>
          <p:nvPr/>
        </p:nvPicPr>
        <p:blipFill>
          <a:blip r:embed="rId5">
            <a:alphaModFix/>
          </a:blip>
          <a:stretch>
            <a:fillRect/>
          </a:stretch>
        </p:blipFill>
        <p:spPr>
          <a:xfrm>
            <a:off x="1115638" y="1578563"/>
            <a:ext cx="1876425" cy="847725"/>
          </a:xfrm>
          <a:prstGeom prst="rect">
            <a:avLst/>
          </a:prstGeom>
          <a:noFill/>
          <a:ln>
            <a:noFill/>
          </a:ln>
        </p:spPr>
      </p:pic>
      <p:sp>
        <p:nvSpPr>
          <p:cNvPr id="154" name="Google Shape;154;p19"/>
          <p:cNvSpPr/>
          <p:nvPr/>
        </p:nvSpPr>
        <p:spPr>
          <a:xfrm>
            <a:off x="2410825" y="1642337"/>
            <a:ext cx="488100" cy="459900"/>
          </a:xfrm>
          <a:prstGeom prst="ellipse">
            <a:avLst/>
          </a:prstGeom>
          <a:noFill/>
          <a:ln cap="flat" cmpd="sng" w="38100">
            <a:solidFill>
              <a:srgbClr val="E83B4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20"/>
          <p:cNvSpPr txBox="1"/>
          <p:nvPr>
            <p:ph type="title"/>
          </p:nvPr>
        </p:nvSpPr>
        <p:spPr>
          <a:xfrm>
            <a:off x="459630" y="473450"/>
            <a:ext cx="8198100" cy="60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pt-BR" sz="2200">
                <a:solidFill>
                  <a:srgbClr val="595959"/>
                </a:solidFill>
                <a:latin typeface="Montserrat"/>
                <a:ea typeface="Montserrat"/>
                <a:cs typeface="Montserrat"/>
                <a:sym typeface="Montserrat"/>
              </a:rPr>
              <a:t>Página Inicial</a:t>
            </a:r>
            <a:endParaRPr b="1" sz="2200">
              <a:solidFill>
                <a:srgbClr val="595959"/>
              </a:solidFill>
              <a:latin typeface="Montserrat"/>
              <a:ea typeface="Montserrat"/>
              <a:cs typeface="Montserrat"/>
              <a:sym typeface="Montserrat"/>
            </a:endParaRPr>
          </a:p>
          <a:p>
            <a:pPr indent="0" lvl="0" marL="0" rtl="0" algn="l">
              <a:spcBef>
                <a:spcPts val="0"/>
              </a:spcBef>
              <a:spcAft>
                <a:spcPts val="0"/>
              </a:spcAft>
              <a:buNone/>
            </a:pPr>
            <a:r>
              <a:t/>
            </a:r>
            <a:endParaRPr sz="3000">
              <a:solidFill>
                <a:srgbClr val="595959"/>
              </a:solidFill>
            </a:endParaRPr>
          </a:p>
        </p:txBody>
      </p:sp>
      <p:sp>
        <p:nvSpPr>
          <p:cNvPr id="160" name="Google Shape;160;p20"/>
          <p:cNvSpPr txBox="1"/>
          <p:nvPr/>
        </p:nvSpPr>
        <p:spPr>
          <a:xfrm>
            <a:off x="188100" y="970100"/>
            <a:ext cx="3558600" cy="352500"/>
          </a:xfrm>
          <a:prstGeom prst="rect">
            <a:avLst/>
          </a:prstGeom>
          <a:noFill/>
          <a:ln>
            <a:noFill/>
          </a:ln>
        </p:spPr>
        <p:txBody>
          <a:bodyPr anchorCtr="0" anchor="t" bIns="91425" lIns="91425" spcFirstLastPara="1" rIns="91425" wrap="square" tIns="91425">
            <a:noAutofit/>
          </a:bodyPr>
          <a:lstStyle/>
          <a:p>
            <a:pPr indent="-228600" lvl="0" marL="457200" rtl="0" algn="l">
              <a:lnSpc>
                <a:spcPct val="115000"/>
              </a:lnSpc>
              <a:spcBef>
                <a:spcPts val="300"/>
              </a:spcBef>
              <a:spcAft>
                <a:spcPts val="0"/>
              </a:spcAft>
              <a:buClr>
                <a:srgbClr val="1F1F1F"/>
              </a:buClr>
              <a:buSzPts val="1000"/>
              <a:buFont typeface="Roboto"/>
              <a:buNone/>
            </a:pPr>
            <a:r>
              <a:rPr b="1" lang="pt-BR" sz="1000">
                <a:solidFill>
                  <a:srgbClr val="595959"/>
                </a:solidFill>
                <a:latin typeface="Roboto"/>
                <a:ea typeface="Roboto"/>
                <a:cs typeface="Roboto"/>
                <a:sym typeface="Roboto"/>
              </a:rPr>
              <a:t>https://docs.google.com/spreadsheets/u/0/</a:t>
            </a:r>
            <a:endParaRPr sz="1000">
              <a:solidFill>
                <a:srgbClr val="595959"/>
              </a:solidFill>
              <a:latin typeface="Montserrat"/>
              <a:ea typeface="Montserrat"/>
              <a:cs typeface="Montserrat"/>
              <a:sym typeface="Montserrat"/>
            </a:endParaRPr>
          </a:p>
        </p:txBody>
      </p:sp>
      <p:cxnSp>
        <p:nvCxnSpPr>
          <p:cNvPr id="161" name="Google Shape;161;p20"/>
          <p:cNvCxnSpPr/>
          <p:nvPr/>
        </p:nvCxnSpPr>
        <p:spPr>
          <a:xfrm rot="10800000">
            <a:off x="617759" y="1008996"/>
            <a:ext cx="0" cy="352500"/>
          </a:xfrm>
          <a:prstGeom prst="straightConnector1">
            <a:avLst/>
          </a:prstGeom>
          <a:noFill/>
          <a:ln cap="flat" cmpd="sng" w="38100">
            <a:solidFill>
              <a:srgbClr val="E83B4C"/>
            </a:solidFill>
            <a:prstDash val="solid"/>
            <a:round/>
            <a:headEnd len="med" w="med" type="none"/>
            <a:tailEnd len="med" w="med" type="none"/>
          </a:ln>
        </p:spPr>
      </p:cxnSp>
      <p:pic>
        <p:nvPicPr>
          <p:cNvPr id="162" name="Google Shape;162;p20"/>
          <p:cNvPicPr preferRelativeResize="0"/>
          <p:nvPr/>
        </p:nvPicPr>
        <p:blipFill>
          <a:blip r:embed="rId3">
            <a:alphaModFix/>
          </a:blip>
          <a:stretch>
            <a:fillRect/>
          </a:stretch>
        </p:blipFill>
        <p:spPr>
          <a:xfrm>
            <a:off x="1173625" y="1380700"/>
            <a:ext cx="6770076" cy="3094475"/>
          </a:xfrm>
          <a:prstGeom prst="rect">
            <a:avLst/>
          </a:prstGeom>
          <a:noFill/>
          <a:ln>
            <a:noFill/>
          </a:ln>
        </p:spPr>
      </p:pic>
      <p:sp>
        <p:nvSpPr>
          <p:cNvPr id="163" name="Google Shape;163;p20"/>
          <p:cNvSpPr/>
          <p:nvPr/>
        </p:nvSpPr>
        <p:spPr>
          <a:xfrm>
            <a:off x="5492675" y="1772700"/>
            <a:ext cx="953400" cy="161100"/>
          </a:xfrm>
          <a:prstGeom prst="roundRect">
            <a:avLst>
              <a:gd fmla="val 16667" name="adj"/>
            </a:avLst>
          </a:prstGeom>
          <a:noFill/>
          <a:ln cap="flat" cmpd="sng" w="9525">
            <a:solidFill>
              <a:srgbClr val="E83B4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20"/>
          <p:cNvSpPr/>
          <p:nvPr/>
        </p:nvSpPr>
        <p:spPr>
          <a:xfrm>
            <a:off x="2215875" y="2618750"/>
            <a:ext cx="496800" cy="161100"/>
          </a:xfrm>
          <a:prstGeom prst="roundRect">
            <a:avLst>
              <a:gd fmla="val 16667" name="adj"/>
            </a:avLst>
          </a:prstGeom>
          <a:noFill/>
          <a:ln cap="flat" cmpd="sng" w="9525">
            <a:solidFill>
              <a:srgbClr val="E83B4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pic>
        <p:nvPicPr>
          <p:cNvPr id="169" name="Google Shape;169;p21"/>
          <p:cNvPicPr preferRelativeResize="0"/>
          <p:nvPr/>
        </p:nvPicPr>
        <p:blipFill rotWithShape="1">
          <a:blip r:embed="rId3">
            <a:alphaModFix/>
          </a:blip>
          <a:srcRect b="35899" l="0" r="0" t="13939"/>
          <a:stretch/>
        </p:blipFill>
        <p:spPr>
          <a:xfrm flipH="1" rot="-5400000">
            <a:off x="-5912" y="458614"/>
            <a:ext cx="619125" cy="205450"/>
          </a:xfrm>
          <a:prstGeom prst="rect">
            <a:avLst/>
          </a:prstGeom>
          <a:noFill/>
          <a:ln>
            <a:noFill/>
          </a:ln>
        </p:spPr>
      </p:pic>
      <p:pic>
        <p:nvPicPr>
          <p:cNvPr id="170" name="Google Shape;170;p21"/>
          <p:cNvPicPr preferRelativeResize="0"/>
          <p:nvPr/>
        </p:nvPicPr>
        <p:blipFill rotWithShape="1">
          <a:blip r:embed="rId3">
            <a:alphaModFix/>
          </a:blip>
          <a:srcRect b="35899" l="0" r="0" t="13939"/>
          <a:stretch/>
        </p:blipFill>
        <p:spPr>
          <a:xfrm flipH="1" rot="5400000">
            <a:off x="8579300" y="4426414"/>
            <a:ext cx="619125" cy="205450"/>
          </a:xfrm>
          <a:prstGeom prst="rect">
            <a:avLst/>
          </a:prstGeom>
          <a:noFill/>
          <a:ln>
            <a:noFill/>
          </a:ln>
        </p:spPr>
      </p:pic>
      <p:pic>
        <p:nvPicPr>
          <p:cNvPr id="171" name="Google Shape;171;p21"/>
          <p:cNvPicPr preferRelativeResize="0"/>
          <p:nvPr/>
        </p:nvPicPr>
        <p:blipFill>
          <a:blip r:embed="rId4">
            <a:alphaModFix/>
          </a:blip>
          <a:stretch>
            <a:fillRect/>
          </a:stretch>
        </p:blipFill>
        <p:spPr>
          <a:xfrm>
            <a:off x="277125" y="4766963"/>
            <a:ext cx="476250" cy="95250"/>
          </a:xfrm>
          <a:prstGeom prst="rect">
            <a:avLst/>
          </a:prstGeom>
          <a:noFill/>
          <a:ln>
            <a:noFill/>
          </a:ln>
        </p:spPr>
      </p:pic>
      <p:pic>
        <p:nvPicPr>
          <p:cNvPr id="172" name="Google Shape;172;p21"/>
          <p:cNvPicPr preferRelativeResize="0"/>
          <p:nvPr/>
        </p:nvPicPr>
        <p:blipFill>
          <a:blip r:embed="rId4">
            <a:alphaModFix/>
          </a:blip>
          <a:stretch>
            <a:fillRect/>
          </a:stretch>
        </p:blipFill>
        <p:spPr>
          <a:xfrm rot="-5400000">
            <a:off x="8650738" y="785163"/>
            <a:ext cx="476250" cy="95250"/>
          </a:xfrm>
          <a:prstGeom prst="rect">
            <a:avLst/>
          </a:prstGeom>
          <a:noFill/>
          <a:ln>
            <a:noFill/>
          </a:ln>
        </p:spPr>
      </p:pic>
      <p:cxnSp>
        <p:nvCxnSpPr>
          <p:cNvPr id="173" name="Google Shape;173;p21"/>
          <p:cNvCxnSpPr/>
          <p:nvPr/>
        </p:nvCxnSpPr>
        <p:spPr>
          <a:xfrm rot="10800000">
            <a:off x="8888863" y="1304775"/>
            <a:ext cx="0" cy="3067200"/>
          </a:xfrm>
          <a:prstGeom prst="straightConnector1">
            <a:avLst/>
          </a:prstGeom>
          <a:noFill/>
          <a:ln cap="flat" cmpd="sng" w="9525">
            <a:solidFill>
              <a:srgbClr val="B7B7B7"/>
            </a:solidFill>
            <a:prstDash val="solid"/>
            <a:round/>
            <a:headEnd len="med" w="med" type="none"/>
            <a:tailEnd len="med" w="med" type="none"/>
          </a:ln>
        </p:spPr>
      </p:cxnSp>
      <p:cxnSp>
        <p:nvCxnSpPr>
          <p:cNvPr id="174" name="Google Shape;174;p21"/>
          <p:cNvCxnSpPr/>
          <p:nvPr/>
        </p:nvCxnSpPr>
        <p:spPr>
          <a:xfrm rot="10800000">
            <a:off x="303000" y="762150"/>
            <a:ext cx="0" cy="742800"/>
          </a:xfrm>
          <a:prstGeom prst="straightConnector1">
            <a:avLst/>
          </a:prstGeom>
          <a:noFill/>
          <a:ln cap="flat" cmpd="sng" w="9525">
            <a:solidFill>
              <a:srgbClr val="B7B7B7"/>
            </a:solidFill>
            <a:prstDash val="solid"/>
            <a:round/>
            <a:headEnd len="med" w="med" type="none"/>
            <a:tailEnd len="med" w="med" type="none"/>
          </a:ln>
        </p:spPr>
      </p:cxnSp>
      <p:sp>
        <p:nvSpPr>
          <p:cNvPr id="175" name="Google Shape;175;p21"/>
          <p:cNvSpPr txBox="1"/>
          <p:nvPr/>
        </p:nvSpPr>
        <p:spPr>
          <a:xfrm>
            <a:off x="1680525" y="1504950"/>
            <a:ext cx="5622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76" name="Google Shape;176;p21"/>
          <p:cNvSpPr txBox="1"/>
          <p:nvPr>
            <p:ph idx="4294967295" type="title"/>
          </p:nvPr>
        </p:nvSpPr>
        <p:spPr>
          <a:xfrm>
            <a:off x="459630" y="473450"/>
            <a:ext cx="8198100" cy="60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pt-BR" sz="2200">
                <a:solidFill>
                  <a:srgbClr val="595959"/>
                </a:solidFill>
                <a:latin typeface="Montserrat"/>
                <a:ea typeface="Montserrat"/>
                <a:cs typeface="Montserrat"/>
                <a:sym typeface="Montserrat"/>
              </a:rPr>
              <a:t>Interface</a:t>
            </a:r>
            <a:endParaRPr b="1" sz="2200">
              <a:solidFill>
                <a:srgbClr val="595959"/>
              </a:solidFill>
              <a:latin typeface="Montserrat"/>
              <a:ea typeface="Montserrat"/>
              <a:cs typeface="Montserrat"/>
              <a:sym typeface="Montserrat"/>
            </a:endParaRPr>
          </a:p>
          <a:p>
            <a:pPr indent="0" lvl="0" marL="0" rtl="0" algn="l">
              <a:spcBef>
                <a:spcPts val="0"/>
              </a:spcBef>
              <a:spcAft>
                <a:spcPts val="0"/>
              </a:spcAft>
              <a:buNone/>
            </a:pPr>
            <a:r>
              <a:t/>
            </a:r>
            <a:endParaRPr sz="3000">
              <a:solidFill>
                <a:srgbClr val="595959"/>
              </a:solidFill>
            </a:endParaRPr>
          </a:p>
        </p:txBody>
      </p:sp>
      <p:sp>
        <p:nvSpPr>
          <p:cNvPr id="177" name="Google Shape;177;p21"/>
          <p:cNvSpPr txBox="1"/>
          <p:nvPr/>
        </p:nvSpPr>
        <p:spPr>
          <a:xfrm>
            <a:off x="188100" y="970100"/>
            <a:ext cx="3558600" cy="352500"/>
          </a:xfrm>
          <a:prstGeom prst="rect">
            <a:avLst/>
          </a:prstGeom>
          <a:noFill/>
          <a:ln>
            <a:noFill/>
          </a:ln>
        </p:spPr>
        <p:txBody>
          <a:bodyPr anchorCtr="0" anchor="t" bIns="91425" lIns="91425" spcFirstLastPara="1" rIns="91425" wrap="square" tIns="91425">
            <a:noAutofit/>
          </a:bodyPr>
          <a:lstStyle/>
          <a:p>
            <a:pPr indent="-228600" lvl="0" marL="457200" rtl="0" algn="l">
              <a:lnSpc>
                <a:spcPct val="115000"/>
              </a:lnSpc>
              <a:spcBef>
                <a:spcPts val="300"/>
              </a:spcBef>
              <a:spcAft>
                <a:spcPts val="0"/>
              </a:spcAft>
              <a:buClr>
                <a:srgbClr val="1F1F1F"/>
              </a:buClr>
              <a:buSzPts val="1000"/>
              <a:buFont typeface="Roboto"/>
              <a:buNone/>
            </a:pPr>
            <a:r>
              <a:t/>
            </a:r>
            <a:endParaRPr sz="1000">
              <a:solidFill>
                <a:srgbClr val="595959"/>
              </a:solidFill>
              <a:latin typeface="Montserrat"/>
              <a:ea typeface="Montserrat"/>
              <a:cs typeface="Montserrat"/>
              <a:sym typeface="Montserrat"/>
            </a:endParaRPr>
          </a:p>
        </p:txBody>
      </p:sp>
      <p:cxnSp>
        <p:nvCxnSpPr>
          <p:cNvPr id="178" name="Google Shape;178;p21"/>
          <p:cNvCxnSpPr/>
          <p:nvPr/>
        </p:nvCxnSpPr>
        <p:spPr>
          <a:xfrm rot="10800000">
            <a:off x="617750" y="1161300"/>
            <a:ext cx="0" cy="2542500"/>
          </a:xfrm>
          <a:prstGeom prst="straightConnector1">
            <a:avLst/>
          </a:prstGeom>
          <a:noFill/>
          <a:ln cap="flat" cmpd="sng" w="38100">
            <a:solidFill>
              <a:srgbClr val="E83B4C"/>
            </a:solidFill>
            <a:prstDash val="solid"/>
            <a:round/>
            <a:headEnd len="med" w="med" type="none"/>
            <a:tailEnd len="med" w="med" type="none"/>
          </a:ln>
        </p:spPr>
      </p:cxnSp>
      <p:sp>
        <p:nvSpPr>
          <p:cNvPr id="179" name="Google Shape;179;p21"/>
          <p:cNvSpPr txBox="1"/>
          <p:nvPr/>
        </p:nvSpPr>
        <p:spPr>
          <a:xfrm>
            <a:off x="770150" y="1137550"/>
            <a:ext cx="2564400" cy="2986200"/>
          </a:xfrm>
          <a:prstGeom prst="rect">
            <a:avLst/>
          </a:prstGeom>
          <a:noFill/>
          <a:ln>
            <a:noFill/>
          </a:ln>
        </p:spPr>
        <p:txBody>
          <a:bodyPr anchorCtr="0" anchor="t" bIns="91425" lIns="91425" spcFirstLastPara="1" rIns="91425" wrap="square" tIns="91425">
            <a:spAutoFit/>
          </a:bodyPr>
          <a:lstStyle/>
          <a:p>
            <a:pPr indent="-317500" lvl="0" marL="457200" rtl="0" algn="l">
              <a:lnSpc>
                <a:spcPct val="150000"/>
              </a:lnSpc>
              <a:spcBef>
                <a:spcPts val="0"/>
              </a:spcBef>
              <a:spcAft>
                <a:spcPts val="0"/>
              </a:spcAft>
              <a:buClr>
                <a:schemeClr val="dk1"/>
              </a:buClr>
              <a:buSzPts val="1400"/>
              <a:buChar char="●"/>
            </a:pPr>
            <a:r>
              <a:rPr lang="pt-BR">
                <a:solidFill>
                  <a:schemeClr val="dk1"/>
                </a:solidFill>
              </a:rPr>
              <a:t>Colunas - 18.278</a:t>
            </a:r>
            <a:endParaRPr>
              <a:solidFill>
                <a:schemeClr val="dk1"/>
              </a:solidFill>
            </a:endParaRPr>
          </a:p>
          <a:p>
            <a:pPr indent="-317500" lvl="0" marL="457200" rtl="0" algn="l">
              <a:lnSpc>
                <a:spcPct val="150000"/>
              </a:lnSpc>
              <a:spcBef>
                <a:spcPts val="0"/>
              </a:spcBef>
              <a:spcAft>
                <a:spcPts val="0"/>
              </a:spcAft>
              <a:buClr>
                <a:schemeClr val="dk1"/>
              </a:buClr>
              <a:buSzPts val="1400"/>
              <a:buChar char="●"/>
            </a:pPr>
            <a:r>
              <a:rPr lang="pt-BR">
                <a:solidFill>
                  <a:schemeClr val="dk1"/>
                </a:solidFill>
              </a:rPr>
              <a:t>Linhas - 10 milhões</a:t>
            </a:r>
            <a:endParaRPr>
              <a:solidFill>
                <a:schemeClr val="dk1"/>
              </a:solidFill>
            </a:endParaRPr>
          </a:p>
          <a:p>
            <a:pPr indent="-317500" lvl="0" marL="457200" rtl="0" algn="l">
              <a:lnSpc>
                <a:spcPct val="150000"/>
              </a:lnSpc>
              <a:spcBef>
                <a:spcPts val="0"/>
              </a:spcBef>
              <a:spcAft>
                <a:spcPts val="0"/>
              </a:spcAft>
              <a:buClr>
                <a:schemeClr val="dk1"/>
              </a:buClr>
              <a:buSzPts val="1400"/>
              <a:buChar char="●"/>
            </a:pPr>
            <a:r>
              <a:rPr lang="pt-BR">
                <a:solidFill>
                  <a:schemeClr val="dk1"/>
                </a:solidFill>
              </a:rPr>
              <a:t>Célula</a:t>
            </a:r>
            <a:endParaRPr>
              <a:solidFill>
                <a:schemeClr val="dk1"/>
              </a:solidFill>
            </a:endParaRPr>
          </a:p>
          <a:p>
            <a:pPr indent="-317500" lvl="0" marL="457200" rtl="0" algn="l">
              <a:lnSpc>
                <a:spcPct val="150000"/>
              </a:lnSpc>
              <a:spcBef>
                <a:spcPts val="0"/>
              </a:spcBef>
              <a:spcAft>
                <a:spcPts val="0"/>
              </a:spcAft>
              <a:buClr>
                <a:schemeClr val="dk1"/>
              </a:buClr>
              <a:buSzPts val="1400"/>
              <a:buChar char="●"/>
            </a:pPr>
            <a:r>
              <a:rPr lang="pt-BR">
                <a:solidFill>
                  <a:schemeClr val="dk1"/>
                </a:solidFill>
              </a:rPr>
              <a:t>Gerenciador de Intervalos</a:t>
            </a:r>
            <a:endParaRPr>
              <a:solidFill>
                <a:schemeClr val="dk1"/>
              </a:solidFill>
            </a:endParaRPr>
          </a:p>
          <a:p>
            <a:pPr indent="-317500" lvl="0" marL="457200" rtl="0" algn="l">
              <a:lnSpc>
                <a:spcPct val="150000"/>
              </a:lnSpc>
              <a:spcBef>
                <a:spcPts val="0"/>
              </a:spcBef>
              <a:spcAft>
                <a:spcPts val="0"/>
              </a:spcAft>
              <a:buClr>
                <a:schemeClr val="dk1"/>
              </a:buClr>
              <a:buSzPts val="1400"/>
              <a:buChar char="●"/>
            </a:pPr>
            <a:r>
              <a:rPr lang="pt-BR">
                <a:solidFill>
                  <a:schemeClr val="dk1"/>
                </a:solidFill>
              </a:rPr>
              <a:t>B</a:t>
            </a:r>
            <a:r>
              <a:rPr lang="pt-BR">
                <a:solidFill>
                  <a:schemeClr val="dk1"/>
                </a:solidFill>
              </a:rPr>
              <a:t>arra de Fórmula</a:t>
            </a:r>
            <a:endParaRPr>
              <a:solidFill>
                <a:schemeClr val="dk1"/>
              </a:solidFill>
            </a:endParaRPr>
          </a:p>
          <a:p>
            <a:pPr indent="-317500" lvl="0" marL="457200" rtl="0" algn="l">
              <a:lnSpc>
                <a:spcPct val="150000"/>
              </a:lnSpc>
              <a:spcBef>
                <a:spcPts val="0"/>
              </a:spcBef>
              <a:spcAft>
                <a:spcPts val="0"/>
              </a:spcAft>
              <a:buClr>
                <a:schemeClr val="dk1"/>
              </a:buClr>
              <a:buSzPts val="1400"/>
              <a:buChar char="●"/>
            </a:pPr>
            <a:r>
              <a:rPr lang="pt-BR">
                <a:solidFill>
                  <a:schemeClr val="dk1"/>
                </a:solidFill>
              </a:rPr>
              <a:t>Abas</a:t>
            </a:r>
            <a:endParaRPr>
              <a:solidFill>
                <a:schemeClr val="dk1"/>
              </a:solidFill>
            </a:endParaRPr>
          </a:p>
          <a:p>
            <a:pPr indent="-317500" lvl="0" marL="457200" rtl="0" algn="l">
              <a:lnSpc>
                <a:spcPct val="150000"/>
              </a:lnSpc>
              <a:spcBef>
                <a:spcPts val="0"/>
              </a:spcBef>
              <a:spcAft>
                <a:spcPts val="0"/>
              </a:spcAft>
              <a:buClr>
                <a:schemeClr val="dk1"/>
              </a:buClr>
              <a:buSzPts val="1400"/>
              <a:buChar char="●"/>
            </a:pPr>
            <a:r>
              <a:rPr lang="pt-BR">
                <a:solidFill>
                  <a:schemeClr val="dk1"/>
                </a:solidFill>
              </a:rPr>
              <a:t>Lista de abas</a:t>
            </a:r>
            <a:endParaRPr>
              <a:solidFill>
                <a:schemeClr val="dk1"/>
              </a:solidFill>
            </a:endParaRPr>
          </a:p>
          <a:p>
            <a:pPr indent="0" lvl="0" marL="457200" rtl="0" algn="l">
              <a:lnSpc>
                <a:spcPct val="150000"/>
              </a:lnSpc>
              <a:spcBef>
                <a:spcPts val="0"/>
              </a:spcBef>
              <a:spcAft>
                <a:spcPts val="0"/>
              </a:spcAft>
              <a:buNone/>
            </a:pPr>
            <a:r>
              <a:t/>
            </a:r>
            <a:endParaRPr>
              <a:solidFill>
                <a:schemeClr val="dk1"/>
              </a:solidFill>
            </a:endParaRPr>
          </a:p>
        </p:txBody>
      </p:sp>
      <p:pic>
        <p:nvPicPr>
          <p:cNvPr id="180" name="Google Shape;180;p21"/>
          <p:cNvPicPr preferRelativeResize="0"/>
          <p:nvPr/>
        </p:nvPicPr>
        <p:blipFill rotWithShape="1">
          <a:blip r:embed="rId5">
            <a:alphaModFix/>
          </a:blip>
          <a:srcRect b="0" l="0" r="0" t="14104"/>
          <a:stretch/>
        </p:blipFill>
        <p:spPr>
          <a:xfrm>
            <a:off x="3041175" y="1137550"/>
            <a:ext cx="5744949" cy="26345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pic>
        <p:nvPicPr>
          <p:cNvPr id="185" name="Google Shape;185;p22"/>
          <p:cNvPicPr preferRelativeResize="0"/>
          <p:nvPr/>
        </p:nvPicPr>
        <p:blipFill rotWithShape="1">
          <a:blip r:embed="rId3">
            <a:alphaModFix/>
          </a:blip>
          <a:srcRect b="35899" l="0" r="0" t="13939"/>
          <a:stretch/>
        </p:blipFill>
        <p:spPr>
          <a:xfrm flipH="1" rot="-5400000">
            <a:off x="-5912" y="458614"/>
            <a:ext cx="619125" cy="205450"/>
          </a:xfrm>
          <a:prstGeom prst="rect">
            <a:avLst/>
          </a:prstGeom>
          <a:noFill/>
          <a:ln>
            <a:noFill/>
          </a:ln>
        </p:spPr>
      </p:pic>
      <p:pic>
        <p:nvPicPr>
          <p:cNvPr id="186" name="Google Shape;186;p22"/>
          <p:cNvPicPr preferRelativeResize="0"/>
          <p:nvPr/>
        </p:nvPicPr>
        <p:blipFill rotWithShape="1">
          <a:blip r:embed="rId3">
            <a:alphaModFix/>
          </a:blip>
          <a:srcRect b="35899" l="0" r="0" t="13939"/>
          <a:stretch/>
        </p:blipFill>
        <p:spPr>
          <a:xfrm flipH="1" rot="5400000">
            <a:off x="8579300" y="4426414"/>
            <a:ext cx="619125" cy="205450"/>
          </a:xfrm>
          <a:prstGeom prst="rect">
            <a:avLst/>
          </a:prstGeom>
          <a:noFill/>
          <a:ln>
            <a:noFill/>
          </a:ln>
        </p:spPr>
      </p:pic>
      <p:pic>
        <p:nvPicPr>
          <p:cNvPr id="187" name="Google Shape;187;p22"/>
          <p:cNvPicPr preferRelativeResize="0"/>
          <p:nvPr/>
        </p:nvPicPr>
        <p:blipFill>
          <a:blip r:embed="rId4">
            <a:alphaModFix/>
          </a:blip>
          <a:stretch>
            <a:fillRect/>
          </a:stretch>
        </p:blipFill>
        <p:spPr>
          <a:xfrm>
            <a:off x="277125" y="4766963"/>
            <a:ext cx="476250" cy="95250"/>
          </a:xfrm>
          <a:prstGeom prst="rect">
            <a:avLst/>
          </a:prstGeom>
          <a:noFill/>
          <a:ln>
            <a:noFill/>
          </a:ln>
        </p:spPr>
      </p:pic>
      <p:pic>
        <p:nvPicPr>
          <p:cNvPr id="188" name="Google Shape;188;p22"/>
          <p:cNvPicPr preferRelativeResize="0"/>
          <p:nvPr/>
        </p:nvPicPr>
        <p:blipFill>
          <a:blip r:embed="rId4">
            <a:alphaModFix/>
          </a:blip>
          <a:stretch>
            <a:fillRect/>
          </a:stretch>
        </p:blipFill>
        <p:spPr>
          <a:xfrm rot="-5400000">
            <a:off x="8650738" y="785163"/>
            <a:ext cx="476250" cy="95250"/>
          </a:xfrm>
          <a:prstGeom prst="rect">
            <a:avLst/>
          </a:prstGeom>
          <a:noFill/>
          <a:ln>
            <a:noFill/>
          </a:ln>
        </p:spPr>
      </p:pic>
      <p:cxnSp>
        <p:nvCxnSpPr>
          <p:cNvPr id="189" name="Google Shape;189;p22"/>
          <p:cNvCxnSpPr/>
          <p:nvPr/>
        </p:nvCxnSpPr>
        <p:spPr>
          <a:xfrm rot="10800000">
            <a:off x="8888863" y="1304775"/>
            <a:ext cx="0" cy="3067200"/>
          </a:xfrm>
          <a:prstGeom prst="straightConnector1">
            <a:avLst/>
          </a:prstGeom>
          <a:noFill/>
          <a:ln cap="flat" cmpd="sng" w="9525">
            <a:solidFill>
              <a:srgbClr val="B7B7B7"/>
            </a:solidFill>
            <a:prstDash val="solid"/>
            <a:round/>
            <a:headEnd len="med" w="med" type="none"/>
            <a:tailEnd len="med" w="med" type="none"/>
          </a:ln>
        </p:spPr>
      </p:cxnSp>
      <p:cxnSp>
        <p:nvCxnSpPr>
          <p:cNvPr id="190" name="Google Shape;190;p22"/>
          <p:cNvCxnSpPr/>
          <p:nvPr/>
        </p:nvCxnSpPr>
        <p:spPr>
          <a:xfrm rot="10800000">
            <a:off x="303000" y="762150"/>
            <a:ext cx="0" cy="742800"/>
          </a:xfrm>
          <a:prstGeom prst="straightConnector1">
            <a:avLst/>
          </a:prstGeom>
          <a:noFill/>
          <a:ln cap="flat" cmpd="sng" w="9525">
            <a:solidFill>
              <a:srgbClr val="B7B7B7"/>
            </a:solidFill>
            <a:prstDash val="solid"/>
            <a:round/>
            <a:headEnd len="med" w="med" type="none"/>
            <a:tailEnd len="med" w="med" type="none"/>
          </a:ln>
        </p:spPr>
      </p:cxnSp>
      <p:sp>
        <p:nvSpPr>
          <p:cNvPr id="191" name="Google Shape;191;p22"/>
          <p:cNvSpPr txBox="1"/>
          <p:nvPr/>
        </p:nvSpPr>
        <p:spPr>
          <a:xfrm>
            <a:off x="1680525" y="1504950"/>
            <a:ext cx="5622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92" name="Google Shape;192;p22"/>
          <p:cNvSpPr txBox="1"/>
          <p:nvPr>
            <p:ph idx="4294967295" type="title"/>
          </p:nvPr>
        </p:nvSpPr>
        <p:spPr>
          <a:xfrm>
            <a:off x="459630" y="473450"/>
            <a:ext cx="8198100" cy="60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pt-BR" sz="2200">
                <a:solidFill>
                  <a:srgbClr val="595959"/>
                </a:solidFill>
                <a:latin typeface="Montserrat"/>
                <a:ea typeface="Montserrat"/>
                <a:cs typeface="Montserrat"/>
                <a:sym typeface="Montserrat"/>
              </a:rPr>
              <a:t>Interface</a:t>
            </a:r>
            <a:endParaRPr b="1" sz="2200">
              <a:solidFill>
                <a:srgbClr val="595959"/>
              </a:solidFill>
              <a:latin typeface="Montserrat"/>
              <a:ea typeface="Montserrat"/>
              <a:cs typeface="Montserrat"/>
              <a:sym typeface="Montserrat"/>
            </a:endParaRPr>
          </a:p>
          <a:p>
            <a:pPr indent="0" lvl="0" marL="0" rtl="0" algn="l">
              <a:spcBef>
                <a:spcPts val="0"/>
              </a:spcBef>
              <a:spcAft>
                <a:spcPts val="0"/>
              </a:spcAft>
              <a:buNone/>
            </a:pPr>
            <a:r>
              <a:t/>
            </a:r>
            <a:endParaRPr sz="3000">
              <a:solidFill>
                <a:srgbClr val="595959"/>
              </a:solidFill>
            </a:endParaRPr>
          </a:p>
        </p:txBody>
      </p:sp>
      <p:sp>
        <p:nvSpPr>
          <p:cNvPr id="193" name="Google Shape;193;p22"/>
          <p:cNvSpPr txBox="1"/>
          <p:nvPr/>
        </p:nvSpPr>
        <p:spPr>
          <a:xfrm>
            <a:off x="188100" y="970100"/>
            <a:ext cx="3558600" cy="352500"/>
          </a:xfrm>
          <a:prstGeom prst="rect">
            <a:avLst/>
          </a:prstGeom>
          <a:noFill/>
          <a:ln>
            <a:noFill/>
          </a:ln>
        </p:spPr>
        <p:txBody>
          <a:bodyPr anchorCtr="0" anchor="t" bIns="91425" lIns="91425" spcFirstLastPara="1" rIns="91425" wrap="square" tIns="91425">
            <a:noAutofit/>
          </a:bodyPr>
          <a:lstStyle/>
          <a:p>
            <a:pPr indent="-228600" lvl="0" marL="457200" rtl="0" algn="l">
              <a:lnSpc>
                <a:spcPct val="115000"/>
              </a:lnSpc>
              <a:spcBef>
                <a:spcPts val="300"/>
              </a:spcBef>
              <a:spcAft>
                <a:spcPts val="0"/>
              </a:spcAft>
              <a:buClr>
                <a:srgbClr val="1F1F1F"/>
              </a:buClr>
              <a:buSzPts val="1000"/>
              <a:buFont typeface="Roboto"/>
              <a:buNone/>
            </a:pPr>
            <a:r>
              <a:t/>
            </a:r>
            <a:endParaRPr sz="1000">
              <a:solidFill>
                <a:srgbClr val="595959"/>
              </a:solidFill>
              <a:latin typeface="Montserrat"/>
              <a:ea typeface="Montserrat"/>
              <a:cs typeface="Montserrat"/>
              <a:sym typeface="Montserrat"/>
            </a:endParaRPr>
          </a:p>
        </p:txBody>
      </p:sp>
      <p:pic>
        <p:nvPicPr>
          <p:cNvPr id="194" name="Google Shape;194;p22"/>
          <p:cNvPicPr preferRelativeResize="0"/>
          <p:nvPr/>
        </p:nvPicPr>
        <p:blipFill rotWithShape="1">
          <a:blip r:embed="rId5">
            <a:alphaModFix/>
          </a:blip>
          <a:srcRect b="71097" l="0" r="0" t="0"/>
          <a:stretch/>
        </p:blipFill>
        <p:spPr>
          <a:xfrm>
            <a:off x="617751" y="2884325"/>
            <a:ext cx="8101436" cy="1070400"/>
          </a:xfrm>
          <a:prstGeom prst="rect">
            <a:avLst/>
          </a:prstGeom>
          <a:noFill/>
          <a:ln>
            <a:noFill/>
          </a:ln>
        </p:spPr>
      </p:pic>
      <p:sp>
        <p:nvSpPr>
          <p:cNvPr id="195" name="Google Shape;195;p22"/>
          <p:cNvSpPr/>
          <p:nvPr/>
        </p:nvSpPr>
        <p:spPr>
          <a:xfrm>
            <a:off x="965500" y="3113175"/>
            <a:ext cx="3390600" cy="130200"/>
          </a:xfrm>
          <a:prstGeom prst="rect">
            <a:avLst/>
          </a:prstGeom>
          <a:noFill/>
          <a:ln cap="flat" cmpd="sng" w="9525">
            <a:solidFill>
              <a:srgbClr val="E83B4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22"/>
          <p:cNvSpPr/>
          <p:nvPr/>
        </p:nvSpPr>
        <p:spPr>
          <a:xfrm>
            <a:off x="753376" y="3329150"/>
            <a:ext cx="6789600" cy="130200"/>
          </a:xfrm>
          <a:prstGeom prst="rect">
            <a:avLst/>
          </a:prstGeom>
          <a:noFill/>
          <a:ln cap="flat" cmpd="sng" w="9525">
            <a:solidFill>
              <a:srgbClr val="E83B4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97" name="Google Shape;197;p22"/>
          <p:cNvCxnSpPr/>
          <p:nvPr/>
        </p:nvCxnSpPr>
        <p:spPr>
          <a:xfrm rot="10800000">
            <a:off x="617750" y="1161375"/>
            <a:ext cx="0" cy="1225800"/>
          </a:xfrm>
          <a:prstGeom prst="straightConnector1">
            <a:avLst/>
          </a:prstGeom>
          <a:noFill/>
          <a:ln cap="flat" cmpd="sng" w="38100">
            <a:solidFill>
              <a:srgbClr val="E83B4C"/>
            </a:solidFill>
            <a:prstDash val="solid"/>
            <a:round/>
            <a:headEnd len="med" w="med" type="none"/>
            <a:tailEnd len="med" w="med" type="none"/>
          </a:ln>
        </p:spPr>
      </p:cxnSp>
      <p:sp>
        <p:nvSpPr>
          <p:cNvPr id="198" name="Google Shape;198;p22"/>
          <p:cNvSpPr txBox="1"/>
          <p:nvPr/>
        </p:nvSpPr>
        <p:spPr>
          <a:xfrm>
            <a:off x="770150" y="1137550"/>
            <a:ext cx="76920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t-BR">
                <a:solidFill>
                  <a:srgbClr val="E83B4C"/>
                </a:solidFill>
              </a:rPr>
              <a:t>1 </a:t>
            </a:r>
            <a:r>
              <a:rPr lang="pt-BR">
                <a:solidFill>
                  <a:schemeClr val="dk1"/>
                </a:solidFill>
              </a:rPr>
              <a:t>Menu principal </a:t>
            </a:r>
            <a:endParaRPr>
              <a:solidFill>
                <a:schemeClr val="dk1"/>
              </a:solidFill>
            </a:endParaRPr>
          </a:p>
          <a:p>
            <a:pPr indent="457200" lvl="0" marL="0" rtl="0" algn="l">
              <a:spcBef>
                <a:spcPts val="0"/>
              </a:spcBef>
              <a:spcAft>
                <a:spcPts val="0"/>
              </a:spcAft>
              <a:buNone/>
            </a:pPr>
            <a:r>
              <a:rPr lang="pt-BR">
                <a:solidFill>
                  <a:schemeClr val="dk1"/>
                </a:solidFill>
              </a:rPr>
              <a:t>Configurações em todo </a:t>
            </a:r>
            <a:r>
              <a:rPr lang="pt-BR">
                <a:solidFill>
                  <a:schemeClr val="dk1"/>
                </a:solidFill>
              </a:rPr>
              <a:t>o arquivo</a:t>
            </a:r>
            <a:r>
              <a:rPr lang="pt-BR">
                <a:solidFill>
                  <a:schemeClr val="dk1"/>
                </a:solidFill>
              </a:rPr>
              <a:t> ou em um determinado conjunto de dados.</a:t>
            </a:r>
            <a:br>
              <a:rPr lang="pt-BR">
                <a:solidFill>
                  <a:schemeClr val="dk1"/>
                </a:solidFill>
              </a:rPr>
            </a:br>
            <a:endParaRPr b="1">
              <a:solidFill>
                <a:srgbClr val="E83B4C"/>
              </a:solidFill>
            </a:endParaRPr>
          </a:p>
          <a:p>
            <a:pPr indent="0" lvl="0" marL="0" rtl="0" algn="l">
              <a:spcBef>
                <a:spcPts val="0"/>
              </a:spcBef>
              <a:spcAft>
                <a:spcPts val="0"/>
              </a:spcAft>
              <a:buNone/>
            </a:pPr>
            <a:r>
              <a:rPr b="1" lang="pt-BR">
                <a:solidFill>
                  <a:srgbClr val="E83B4C"/>
                </a:solidFill>
              </a:rPr>
              <a:t>2 </a:t>
            </a:r>
            <a:r>
              <a:rPr lang="pt-BR">
                <a:solidFill>
                  <a:schemeClr val="dk1"/>
                </a:solidFill>
              </a:rPr>
              <a:t>Campo de configurações</a:t>
            </a:r>
            <a:endParaRPr>
              <a:solidFill>
                <a:schemeClr val="dk1"/>
              </a:solidFill>
            </a:endParaRPr>
          </a:p>
          <a:p>
            <a:pPr indent="0" lvl="0" marL="0" rtl="0" algn="l">
              <a:spcBef>
                <a:spcPts val="0"/>
              </a:spcBef>
              <a:spcAft>
                <a:spcPts val="0"/>
              </a:spcAft>
              <a:buNone/>
            </a:pPr>
            <a:r>
              <a:rPr lang="pt-BR">
                <a:solidFill>
                  <a:schemeClr val="dk1"/>
                </a:solidFill>
              </a:rPr>
              <a:t>	Configurações aplicada a </a:t>
            </a:r>
            <a:r>
              <a:rPr lang="pt-BR">
                <a:solidFill>
                  <a:schemeClr val="dk1"/>
                </a:solidFill>
              </a:rPr>
              <a:t>célula ativa, ou conjunto de dados selecionados ativos.</a:t>
            </a:r>
            <a:endParaRPr>
              <a:solidFill>
                <a:schemeClr val="dk1"/>
              </a:solidFill>
            </a:endParaRPr>
          </a:p>
        </p:txBody>
      </p:sp>
      <p:cxnSp>
        <p:nvCxnSpPr>
          <p:cNvPr id="199" name="Google Shape;199;p22"/>
          <p:cNvCxnSpPr>
            <a:endCxn id="195" idx="1"/>
          </p:cNvCxnSpPr>
          <p:nvPr/>
        </p:nvCxnSpPr>
        <p:spPr>
          <a:xfrm flipH="1" rot="-5400000">
            <a:off x="-72650" y="2140125"/>
            <a:ext cx="1861500" cy="214800"/>
          </a:xfrm>
          <a:prstGeom prst="bentConnector2">
            <a:avLst/>
          </a:prstGeom>
          <a:noFill/>
          <a:ln cap="flat" cmpd="sng" w="9525">
            <a:solidFill>
              <a:schemeClr val="dk2"/>
            </a:solidFill>
            <a:prstDash val="solid"/>
            <a:round/>
            <a:headEnd len="med" w="med" type="none"/>
            <a:tailEnd len="med" w="med" type="stealth"/>
          </a:ln>
        </p:spPr>
      </p:cxnSp>
      <p:cxnSp>
        <p:nvCxnSpPr>
          <p:cNvPr id="200" name="Google Shape;200;p22"/>
          <p:cNvCxnSpPr>
            <a:endCxn id="196" idx="3"/>
          </p:cNvCxnSpPr>
          <p:nvPr/>
        </p:nvCxnSpPr>
        <p:spPr>
          <a:xfrm rot="5400000">
            <a:off x="7070176" y="2675450"/>
            <a:ext cx="1191600" cy="246000"/>
          </a:xfrm>
          <a:prstGeom prst="bentConnector2">
            <a:avLst/>
          </a:prstGeom>
          <a:noFill/>
          <a:ln cap="flat" cmpd="sng" w="9525">
            <a:solidFill>
              <a:schemeClr val="dk2"/>
            </a:solidFill>
            <a:prstDash val="solid"/>
            <a:round/>
            <a:headEnd len="med" w="med" type="none"/>
            <a:tailEnd len="med" w="med" type="stealth"/>
          </a:ln>
        </p:spPr>
      </p:cxn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